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89" r:id="rId2"/>
    <p:sldId id="290" r:id="rId3"/>
    <p:sldId id="298" r:id="rId4"/>
    <p:sldId id="299" r:id="rId5"/>
    <p:sldId id="301" r:id="rId6"/>
    <p:sldId id="302" r:id="rId7"/>
    <p:sldId id="303" r:id="rId8"/>
    <p:sldId id="304" r:id="rId9"/>
    <p:sldId id="305" r:id="rId10"/>
    <p:sldId id="306" r:id="rId11"/>
    <p:sldId id="291" r:id="rId12"/>
  </p:sldIdLst>
  <p:sldSz cx="9144000" cy="5143500" type="screen16x9"/>
  <p:notesSz cx="6834188" cy="9979025"/>
  <p:embeddedFontLst>
    <p:embeddedFont>
      <p:font typeface="仿宋_GB2312" charset="-122"/>
      <p:regular r:id="rId14"/>
    </p:embeddedFont>
    <p:embeddedFont>
      <p:font typeface="华文行楷" pitchFamily="2" charset="-122"/>
      <p:regular r:id="rId15"/>
    </p:embeddedFont>
    <p:embeddedFont>
      <p:font typeface="华文细黑" pitchFamily="2" charset="-122"/>
      <p:regular r:id="rId16"/>
    </p:embeddedFont>
    <p:embeddedFont>
      <p:font typeface="微软雅黑" pitchFamily="34" charset="-122"/>
      <p:regular r:id="rId17"/>
      <p:bold r:id="rId18"/>
    </p:embeddedFont>
    <p:embeddedFont>
      <p:font typeface="华文仿宋" pitchFamily="2" charset="-122"/>
      <p:regular r:id="rId19"/>
    </p:embeddedFont>
    <p:embeddedFont>
      <p:font typeface="仿宋" pitchFamily="49" charset="-122"/>
      <p:regular r:id="rId20"/>
    </p:embeddedFont>
    <p:embeddedFont>
      <p:font typeface="华文中宋" pitchFamily="2" charset="-122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366" y="-324"/>
      </p:cViewPr>
      <p:guideLst>
        <p:guide orient="horz" pos="1619"/>
        <p:guide pos="28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31BEE3FC-F1CB-4D70-9437-5FCD4DA4F86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7557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5CD2C1-1AE6-4C55-BB64-AF872C78BBF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A414EB-1AA4-42E6-B7A9-9DB819C7FF0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878F76-922A-4CFD-8C52-84802E0B579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8DDF1-E68A-4FBB-8EB1-7D9C0D2C09A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77373-43C9-43A2-8C30-6B7EDF33401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08C72-A865-469B-BBF6-57141B6255B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67EB13-C0D7-4231-B753-077F325ED0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9E64E-66D1-4727-ABC2-83BF263C719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215B0-96FA-4C03-AFFB-5075DC16F5E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3D1C6-B5B8-4DD9-8573-55015CB9002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D190B-2B16-46B2-962C-5F880306BD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2020/6/23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7842B2C6-419D-41A7-A3AB-098CBAEEC897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355293" y="1059582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038642" y="4299941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年第二十三期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3995936" y="3147814"/>
            <a:ext cx="4295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汲取榜样力量、学习拼字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精神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08</a:t>
            </a:r>
            <a:endParaRPr lang="en-US" altLang="zh-CN" b="1" noProof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474996" y="195486"/>
            <a:ext cx="41940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汲取榜样力量、学习拼字</a:t>
            </a:r>
            <a:r>
              <a:rPr lang="zh-CN" altLang="en-US" sz="2400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精神 </a:t>
            </a:r>
            <a:endParaRPr lang="zh-CN" altLang="en-US" sz="2400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73837" y="657151"/>
            <a:ext cx="26468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600" b="1" noProof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en-US" altLang="zh-CN" sz="1600" b="1" noProof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2020</a:t>
            </a:r>
            <a:r>
              <a:rPr lang="zh-CN" altLang="en-US" sz="1600" b="1" noProof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zh-CN" altLang="en-US" sz="1600" b="1" noProof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宋体" panose="02010600030101010101" pitchFamily="2" charset="-122"/>
              </a:rPr>
              <a:t>党员活动纪实  </a:t>
            </a:r>
          </a:p>
        </p:txBody>
      </p:sp>
      <p:sp>
        <p:nvSpPr>
          <p:cNvPr id="4" name="矩形 3"/>
          <p:cNvSpPr/>
          <p:nvPr/>
        </p:nvSpPr>
        <p:spPr>
          <a:xfrm>
            <a:off x="603030" y="995705"/>
            <a:ext cx="7937939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在建党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99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周年纪念日到来之际，为增强党员党性修养，提升党员队伍的战斗力、执行力，充分发挥党员在工作中的先锋模范作用。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6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日，公司党委组织党员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到北镇王桂兰培训学校开展以“汲取榜样力量、学习拼字精神”为主题的党员活动。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  <a:cs typeface="华文仿宋" panose="02010600040101010101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上午，我司百余名党员抵达干部学校，在宣誓墙前举行了庄严肃穆的重温誓词仪式，党群工作部部长陆璐领誓，全体党员高举右拳共同咏颂入党誓词，牢记对党和人民的承诺，体现了党员们热爱祖国、热爱党，随时准备为党和人民牺牲一切的坚定信念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99720" y="309880"/>
            <a:ext cx="8597900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cs typeface="华文仿宋" panose="02010600040101010101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仪式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结束后，党员们在讲解员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的引领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参观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王桂兰个人事迹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展馆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正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二村村史馆。通过参观展陈物品、照片、资料等实物，聆听王桂兰先进事迹，全体党员切身感受到王桂兰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同志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以改变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家乡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贫穷落后面貌为己任、始终把人民利益放在最高位置的不畏艰难、拼搏奋进的优秀共产党员品格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。随后，观看了根据王桂兰先进事迹改编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的电影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为了这片土地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》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讲述了王桂兰同志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30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年如一日扎根农村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，最终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带领一个贫困村走上了富裕路的感人故事，真实再现了一位忠诚、干净、担当的农村基层女干部形象，在场的党员无不为之感动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  <a:cs typeface="华文仿宋" panose="02010600040101010101" charset="-122"/>
            </a:endParaRP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    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影后，集团党委书记孟京红结合王桂兰同志先进事迹为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党员讲了一堂生动的党课，各支部党员积极发言谈学习感受。孟书记要求全体党员汲取榜样力量，将党员活动学习所感、学习所得应用到本职岗位中。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  <a:cs typeface="华文仿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47564" y="195486"/>
            <a:ext cx="7848872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    下午，我司党员来到北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镇市大朝阳辽西抗日义勇军密营遗址，重走抗日薪火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路。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党员们被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先烈们英勇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顽强的抗日精神所鼓舞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，表示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要牢记革命精神，争当公司发展排头兵，在本职岗位上拼搏奉献，真正发挥党员的先锋模范作用，为集团公司的持续发展贡献自己的光和热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  <a:cs typeface="华文仿宋" panose="02010600040101010101" charset="-122"/>
            </a:endParaRP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  <a:sym typeface="+mn-ea"/>
              </a:rPr>
              <a:t>    此次活动，使党员们增强了使命感、责任感和团队凝聚力，将王桂兰同志的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  <a:sym typeface="+mn-ea"/>
              </a:rPr>
              <a:t>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  <a:sym typeface="+mn-ea"/>
              </a:rPr>
              <a:t>拼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  <a:sym typeface="+mn-ea"/>
              </a:rPr>
              <a:t>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  <a:sym typeface="+mn-ea"/>
              </a:rPr>
              <a:t>字精神融入到本职岗位中，以真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  <a:sym typeface="+mn-ea"/>
              </a:rPr>
              <a:t>抓实干、奋力拼搏的实际行动践行初心使命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cs typeface="华文仿宋" panose="02010600040101010101" charset="-122"/>
                <a:sym typeface="+mn-ea"/>
              </a:rPr>
              <a:t>，为阳光能源的发展贡献自己的力量。</a:t>
            </a:r>
            <a:endParaRPr lang="zh-CN" altLang="en-US" sz="16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779912" y="419203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党员重温入党誓词</a:t>
            </a:r>
            <a:endParaRPr lang="zh-CN" altLang="en-US" noProof="1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21578"/>
            <a:ext cx="3231392" cy="23003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574" y="1421578"/>
            <a:ext cx="3067123" cy="23003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99792" y="4200276"/>
            <a:ext cx="4339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</a:rPr>
              <a:t>参观王桂兰个人事迹展馆和正二村村史馆</a:t>
            </a:r>
            <a:endParaRPr lang="zh-CN" altLang="en-US" noProof="1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03598"/>
            <a:ext cx="3236979" cy="24277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22" y="1205880"/>
            <a:ext cx="3236978" cy="2427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325505" y="4222252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</a:rPr>
              <a:t>观影</a:t>
            </a:r>
            <a:r>
              <a:rPr lang="en-US" altLang="zh-CN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</a:rPr>
              <a:t>《</a:t>
            </a:r>
            <a:r>
              <a:rPr lang="zh-CN" altLang="en-US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</a:rPr>
              <a:t>为了这片土地</a:t>
            </a:r>
            <a:r>
              <a:rPr lang="en-US" altLang="zh-CN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</a:rPr>
              <a:t>》</a:t>
            </a:r>
            <a:endParaRPr lang="zh-CN" altLang="en-US" noProof="1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030" y="1047023"/>
            <a:ext cx="4065939" cy="3049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094671" y="4569334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</a:rPr>
              <a:t>党委书记讲党课及党员发言</a:t>
            </a:r>
            <a:endParaRPr lang="zh-CN" altLang="en-US" noProof="1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625" y="434380"/>
            <a:ext cx="3805978" cy="38059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787170" y="420027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</a:rPr>
              <a:t>参观密营遗址</a:t>
            </a:r>
            <a:endParaRPr lang="zh-CN" altLang="en-US" noProof="1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29612"/>
            <a:ext cx="3312368" cy="248427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93918"/>
            <a:ext cx="3312368" cy="2484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2020-6-22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cd548d8e-f392-47ec-96c3-57527a33ede9}"/>
</p:tagLst>
</file>

<file path=ppt/theme/theme1.xml><?xml version="1.0" encoding="utf-8"?>
<a:theme xmlns:a="http://schemas.openxmlformats.org/drawingml/2006/main" name="电子报第十八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电子报第十八期</Template>
  <TotalTime>11</TotalTime>
  <Words>538</Words>
  <Application>Microsoft Office PowerPoint</Application>
  <PresentationFormat>全屏显示(16:9)</PresentationFormat>
  <Paragraphs>17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宋体</vt:lpstr>
      <vt:lpstr>仿宋_GB2312</vt:lpstr>
      <vt:lpstr>华文行楷</vt:lpstr>
      <vt:lpstr>华文细黑</vt:lpstr>
      <vt:lpstr>微软雅黑</vt:lpstr>
      <vt:lpstr>华文仿宋</vt:lpstr>
      <vt:lpstr>仿宋</vt:lpstr>
      <vt:lpstr>华文中宋</vt:lpstr>
      <vt:lpstr>Calibri</vt:lpstr>
      <vt:lpstr>电子报第十八期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18</cp:revision>
  <dcterms:created xsi:type="dcterms:W3CDTF">2020-06-22T04:02:00Z</dcterms:created>
  <dcterms:modified xsi:type="dcterms:W3CDTF">2020-06-23T01:54:29Z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