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5143500" type="screen16x9"/>
  <p:notesSz cx="6834188" cy="9979025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华文中宋" pitchFamily="2" charset="-122"/>
      <p:regular r:id="rId15"/>
    </p:embeddedFont>
    <p:embeddedFont>
      <p:font typeface="仿宋" pitchFamily="49" charset="-122"/>
      <p:regular r:id="rId16"/>
    </p:embeddedFont>
    <p:embeddedFont>
      <p:font typeface="华文行楷" pitchFamily="2" charset="-122"/>
      <p:regular r:id="rId17"/>
    </p:embeddedFont>
    <p:embeddedFont>
      <p:font typeface="微软雅黑" pitchFamily="34" charset="-122"/>
      <p:regular r:id="rId18"/>
      <p:bold r:id="rId19"/>
    </p:embeddedFont>
    <p:embeddedFont>
      <p:font typeface="华文细黑" pitchFamily="2" charset="-122"/>
      <p:regular r:id="rId20"/>
    </p:embeddedFont>
    <p:embeddedFont>
      <p:font typeface="仿宋_GB2312" pitchFamily="49" charset="-122"/>
      <p:regular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468" y="-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7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6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6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5D77BE-9CED-4429-B2FF-99B0ABACF9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48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8194" name="文本占位符 2"/>
          <p:cNvSpPr>
            <a:spLocks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82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89714-1A52-4CFA-B16B-A30C1815B6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60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4A004-2F31-4A28-BA34-7F35F04C6B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404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B3066-B20E-49FE-A489-1F437759E5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0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7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8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26834-C4B5-4351-BD04-A15EB966B05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35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2DDFE-4541-4E10-ACB9-8C103017B9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114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D52A8-853A-4127-9A4F-48B784F9A07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477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ABF5C-5BFA-4132-AFB1-36519160F70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774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51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52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EA540-7A78-437C-97F8-06461F3AD1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963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1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22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B3F7C-92B8-4887-AF81-D7247260D4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146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5744B-E881-4D93-90E9-4E54BF4034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451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0B3F9-A48D-4884-A5BF-BAA5F9E85C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146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CA245-5CE6-454A-A710-70EF2619D1B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035012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31AFB53-959B-492C-BB12-17805D534E7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标题 1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endParaRPr lang="zh-CN" altLang="en-US" smtClean="0"/>
          </a:p>
        </p:txBody>
      </p:sp>
      <p:sp>
        <p:nvSpPr>
          <p:cNvPr id="1048587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noProof="1"/>
          </a:p>
        </p:txBody>
      </p:sp>
      <p:pic>
        <p:nvPicPr>
          <p:cNvPr id="4099" name="图片 3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78925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88" name="矩形 3"/>
          <p:cNvSpPr/>
          <p:nvPr/>
        </p:nvSpPr>
        <p:spPr>
          <a:xfrm>
            <a:off x="1326220" y="1262062"/>
            <a:ext cx="6429941" cy="92331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 smtClean="0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048589" name="矩形 8"/>
          <p:cNvSpPr/>
          <p:nvPr/>
        </p:nvSpPr>
        <p:spPr>
          <a:xfrm>
            <a:off x="4939224" y="4307284"/>
            <a:ext cx="3205481" cy="624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93" name="矩形 8"/>
          <p:cNvSpPr/>
          <p:nvPr/>
        </p:nvSpPr>
        <p:spPr>
          <a:xfrm>
            <a:off x="2480310" y="3100070"/>
            <a:ext cx="6652895" cy="922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統壹認識，苦幹實幹</a:t>
            </a:r>
          </a:p>
          <a:p>
            <a:pPr>
              <a:lnSpc>
                <a:spcPct val="150000"/>
              </a:lnSpc>
            </a:pP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助推公司成功跨越</a:t>
            </a:r>
            <a:r>
              <a:rPr lang="en-US" altLang="zh-TW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，奔向和迎接</a:t>
            </a:r>
            <a:r>
              <a:rPr lang="en-US" altLang="zh-TW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2021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的燦爛陽光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94" name="矩形 2"/>
          <p:cNvSpPr/>
          <p:nvPr/>
        </p:nvSpPr>
        <p:spPr>
          <a:xfrm>
            <a:off x="852487" y="191353"/>
            <a:ext cx="7507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統壹認識，苦幹實幹</a:t>
            </a:r>
          </a:p>
          <a:p>
            <a:pPr algn="ctr"/>
            <a:r>
              <a:rPr lang="zh-TW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助推公司成功跨越</a:t>
            </a:r>
            <a:r>
              <a:rPr lang="en-US" altLang="zh-TW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2020</a:t>
            </a:r>
            <a:r>
              <a:rPr lang="zh-TW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，奔向和迎接</a:t>
            </a:r>
            <a:r>
              <a:rPr lang="en-US" altLang="zh-TW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2021</a:t>
            </a:r>
            <a:r>
              <a:rPr lang="zh-TW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繁黑體 Std B" pitchFamily="34" charset="-128"/>
                <a:ea typeface="Adobe 繁黑體 Std B" pitchFamily="34" charset="-128"/>
              </a:rPr>
              <a:t>的燦爛陽光 </a:t>
            </a:r>
            <a:endParaRPr lang="zh-CN" altLang="en-US" sz="2400" b="1" noProof="1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47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    </a:t>
            </a: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048596" name="矩形 1"/>
          <p:cNvSpPr/>
          <p:nvPr/>
        </p:nvSpPr>
        <p:spPr>
          <a:xfrm>
            <a:off x="752475" y="1408113"/>
            <a:ext cx="7707313" cy="35385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    為傳達</a:t>
            </a:r>
            <a:r>
              <a:rPr lang="en-US" altLang="zh-TW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2020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年二次司務會會議內容及精神，布置近期具體工作，</a:t>
            </a:r>
            <a:r>
              <a:rPr lang="en-US" altLang="zh-TW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4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月</a:t>
            </a:r>
            <a:r>
              <a:rPr lang="en-US" altLang="zh-TW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3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日下午，集團公司召開了全體中層以上人員會議，本次會議由總經理主持。</a:t>
            </a:r>
          </a:p>
          <a:p>
            <a:pPr>
              <a:lnSpc>
                <a:spcPct val="200000"/>
              </a:lnSpc>
            </a:pP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    總經理傳達了第二次司務會會議精神。主要內容有：壹是當前形勢分析；二是怎麽辦：疫情影響不可估量，要苦幹實幹，保持定力，下半年需謹慎經營；三是重點工作布置。總經理對國際國內形勢分析深入透徹，工作布置措施有力，使在座的各位中層以上人員對公司近期工作認識明確，對疫情期間該如何做好本職工作充滿信心。</a:t>
            </a:r>
            <a:endParaRPr sz="1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048597" name="矩形 3"/>
          <p:cNvSpPr/>
          <p:nvPr/>
        </p:nvSpPr>
        <p:spPr>
          <a:xfrm>
            <a:off x="5280572" y="947521"/>
            <a:ext cx="3307316" cy="416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auto">
              <a:lnSpc>
                <a:spcPct val="150000"/>
              </a:lnSpc>
            </a:pPr>
            <a:r>
              <a:rPr lang="en-US" altLang="zh-CN" sz="1600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——</a:t>
            </a:r>
            <a:r>
              <a:rPr lang="en-US" altLang="zh-TW" sz="1600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2020</a:t>
            </a:r>
            <a:r>
              <a:rPr lang="zh-TW" altLang="en-US" sz="1600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年全體中層會議相關報道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98" name="TextBox 2"/>
          <p:cNvSpPr txBox="1"/>
          <p:nvPr/>
        </p:nvSpPr>
        <p:spPr>
          <a:xfrm>
            <a:off x="719138" y="131763"/>
            <a:ext cx="7705725" cy="3538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總經理講話後，董事長做重要講話。董事長首先重申總經理講話的重要性，要求各位中層以上幹部壹定要認真體會、認真落實。隨後，董事長指出大家壹定要打破常規、壹定要當責、要拿出特殊的幹勁兒來工作，發揮產業鏈布局的優勢。突如其來的疫情打亂了我們的既定計劃，但經過我們審慎的分析，也從中找到了機會，我們都已經規劃好了，要求大家把它落實、把它幹好。</a:t>
            </a:r>
          </a:p>
          <a:p>
            <a:pPr>
              <a:lnSpc>
                <a:spcPct val="200000"/>
              </a:lnSpc>
            </a:pP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    相信通過此次會議，全體陽光人以超常規的精神面對每壹項工作，在危機中尋找機遇，苦幹實幹，助推公司成功跨越</a:t>
            </a:r>
            <a:r>
              <a:rPr lang="en-US" altLang="zh-TW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2020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年，奔向和迎接</a:t>
            </a:r>
            <a:r>
              <a:rPr lang="en-US" altLang="zh-TW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2021</a:t>
            </a:r>
            <a:r>
              <a:rPr lang="zh-TW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年的燦爛陽光！</a:t>
            </a:r>
            <a:endParaRPr lang="zh-TW" altLang="en-US" sz="1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158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0" y="854075"/>
            <a:ext cx="4127500" cy="330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48599" name="矩形 3"/>
          <p:cNvSpPr/>
          <p:nvPr/>
        </p:nvSpPr>
        <p:spPr>
          <a:xfrm>
            <a:off x="3659188" y="4371975"/>
            <a:ext cx="1825625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董事長做重要講話</a:t>
            </a:r>
            <a:endParaRPr lang="zh-TW" altLang="en-US" sz="16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7160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713" y="854075"/>
            <a:ext cx="3838575" cy="330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48600" name="矩形 3"/>
          <p:cNvSpPr/>
          <p:nvPr/>
        </p:nvSpPr>
        <p:spPr>
          <a:xfrm>
            <a:off x="3659188" y="4371975"/>
            <a:ext cx="1825625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總經理做重要講話</a:t>
            </a:r>
            <a:endParaRPr lang="zh-TW" altLang="en-US" sz="16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01" name="矩形 2"/>
          <p:cNvSpPr/>
          <p:nvPr/>
        </p:nvSpPr>
        <p:spPr>
          <a:xfrm>
            <a:off x="3540125" y="4387850"/>
            <a:ext cx="2062163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2020</a:t>
            </a:r>
            <a:r>
              <a:rPr lang="zh-TW" altLang="en-US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年全體中層會議</a:t>
            </a:r>
            <a:endParaRPr lang="zh-CN" altLang="en-US" sz="16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  <p:pic>
        <p:nvPicPr>
          <p:cNvPr id="2097162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988" y="1030288"/>
            <a:ext cx="4518025" cy="3011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2" descr="捕获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7938"/>
            <a:ext cx="9170988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602" name="矩形 2"/>
          <p:cNvSpPr>
            <a:spLocks noChangeArrowheads="1"/>
          </p:cNvSpPr>
          <p:nvPr/>
        </p:nvSpPr>
        <p:spPr bwMode="auto">
          <a:xfrm>
            <a:off x="6617335" y="4312603"/>
            <a:ext cx="2063361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2020-4-3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电子报第十三期</Template>
  <TotalTime>3</TotalTime>
  <Words>473</Words>
  <Application>Microsoft Office PowerPoint</Application>
  <PresentationFormat>全屏显示(16:9)</PresentationFormat>
  <Paragraphs>16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Calibri</vt:lpstr>
      <vt:lpstr>宋体</vt:lpstr>
      <vt:lpstr>Arial</vt:lpstr>
      <vt:lpstr>华文中宋</vt:lpstr>
      <vt:lpstr>仿宋</vt:lpstr>
      <vt:lpstr>华文行楷</vt:lpstr>
      <vt:lpstr>微软雅黑</vt:lpstr>
      <vt:lpstr>华文细黑</vt:lpstr>
      <vt:lpstr>Adobe 繁黑體 Std B</vt:lpstr>
      <vt:lpstr>仿宋_GB2312</vt:lpstr>
      <vt:lpstr>电子报第十三期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</cp:revision>
  <dcterms:created xsi:type="dcterms:W3CDTF">2020-04-27T08:35:28Z</dcterms:created>
  <dcterms:modified xsi:type="dcterms:W3CDTF">2020-04-27T08:38:57Z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