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heme/theme3.xml" ContentType="application/vnd.openxmlformats-officedocument.them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1" r:id="rId2"/>
  </p:sldMasterIdLst>
  <p:notesMasterIdLst>
    <p:notesMasterId r:id="rId12"/>
  </p:notesMasterIdLst>
  <p:sldIdLst>
    <p:sldId id="288" r:id="rId3"/>
    <p:sldId id="258" r:id="rId4"/>
    <p:sldId id="317" r:id="rId5"/>
    <p:sldId id="313" r:id="rId6"/>
    <p:sldId id="314" r:id="rId7"/>
    <p:sldId id="321" r:id="rId8"/>
    <p:sldId id="324" r:id="rId9"/>
    <p:sldId id="322" r:id="rId10"/>
    <p:sldId id="292" r:id="rId11"/>
  </p:sldIdLst>
  <p:sldSz cx="8640763" cy="5940425"/>
  <p:notesSz cx="6834188" cy="9979025"/>
  <p:embeddedFontLst>
    <p:embeddedFont>
      <p:font typeface="仿宋" pitchFamily="49" charset="-122"/>
      <p:regular r:id="rId13"/>
    </p:embeddedFont>
    <p:embeddedFont>
      <p:font typeface="Calibri" pitchFamily="34" charset="0"/>
      <p:regular r:id="rId14"/>
      <p:bold r:id="rId15"/>
      <p:italic r:id="rId16"/>
      <p:boldItalic r:id="rId17"/>
    </p:embeddedFont>
    <p:embeddedFont>
      <p:font typeface="华文中宋" pitchFamily="2" charset="-122"/>
      <p:regular r:id="rId18"/>
    </p:embeddedFont>
    <p:embeddedFont>
      <p:font typeface="楷体_GB2312" charset="-122"/>
      <p:regular r:id="rId19"/>
    </p:embeddedFont>
    <p:embeddedFont>
      <p:font typeface="华文仿宋" pitchFamily="2" charset="-122"/>
      <p:regular r:id="rId20"/>
    </p:embeddedFont>
    <p:embeddedFont>
      <p:font typeface="微软雅黑" pitchFamily="34" charset="-122"/>
      <p:regular r:id="rId21"/>
      <p:bold r:id="rId22"/>
    </p:embeddedFont>
    <p:embeddedFont>
      <p:font typeface="华文行楷" pitchFamily="2" charset="-122"/>
      <p:regular r:id="rId23"/>
    </p:embeddedFont>
    <p:embeddedFont>
      <p:font typeface="黑体" pitchFamily="49" charset="-122"/>
      <p:regular r:id="rId24"/>
    </p:embeddedFont>
  </p:embeddedFont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26" autoAdjust="0"/>
    <p:restoredTop sz="94556" autoAdjust="0"/>
  </p:normalViewPr>
  <p:slideViewPr>
    <p:cSldViewPr>
      <p:cViewPr>
        <p:scale>
          <a:sx n="75" d="100"/>
          <a:sy n="75" d="100"/>
        </p:scale>
        <p:origin x="-654" y="-222"/>
      </p:cViewPr>
      <p:guideLst>
        <p:guide orient="horz" pos="1868"/>
        <p:guide pos="2736"/>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font" Target="fonts/font9.fntdata"/><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2.fntdata"/><Relationship Id="rId5" Type="http://schemas.openxmlformats.org/officeDocument/2006/relationships/slide" Target="slides/slide3.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font" Target="fonts/font7.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651"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endParaRPr lang="zh-CN" altLang="en-US"/>
          </a:p>
        </p:txBody>
      </p:sp>
      <p:sp>
        <p:nvSpPr>
          <p:cNvPr id="1048652"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endParaRPr lang="zh-CN" altLang="en-US"/>
          </a:p>
        </p:txBody>
      </p:sp>
      <p:sp>
        <p:nvSpPr>
          <p:cNvPr id="1048653" name="幻灯片图像占位符 3"/>
          <p:cNvSpPr>
            <a:spLocks noGrp="1" noRot="1" noChangeAspect="1" noChangeArrowheads="1"/>
          </p:cNvSpPr>
          <p:nvPr>
            <p:ph type="sldImg" idx="4294967295"/>
          </p:nvPr>
        </p:nvSpPr>
        <p:spPr bwMode="auto">
          <a:xfrm>
            <a:off x="695325" y="747713"/>
            <a:ext cx="5443538" cy="3743325"/>
          </a:xfrm>
          <a:prstGeom prst="rect">
            <a:avLst/>
          </a:prstGeom>
          <a:noFill/>
          <a:ln w="12700">
            <a:solidFill>
              <a:srgbClr val="000000"/>
            </a:solidFill>
            <a:round/>
          </a:ln>
        </p:spPr>
      </p:sp>
      <p:sp>
        <p:nvSpPr>
          <p:cNvPr id="1048654" name="备注占位符 4"/>
          <p:cNvSpPr>
            <a:spLocks noGrp="1" noChangeArrowheads="1"/>
          </p:cNvSpPr>
          <p:nvPr>
            <p:ph type="body" sz="quarter" idx="9"/>
          </p:nvPr>
        </p:nvSpPr>
        <p:spPr bwMode="auto">
          <a:xfrm>
            <a:off x="684213" y="4740275"/>
            <a:ext cx="5467350" cy="4491038"/>
          </a:xfrm>
          <a:prstGeom prst="rect">
            <a:avLst/>
          </a:prstGeom>
          <a:noFill/>
          <a:ln>
            <a:noFill/>
          </a:ln>
        </p:spPr>
        <p:txBody>
          <a:bodyPr vert="horz" wrap="square" lIns="91440" tIns="45720" rIns="91440" bIns="45720"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8655"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endParaRPr lang="zh-CN" altLang="en-US"/>
          </a:p>
        </p:txBody>
      </p:sp>
      <p:sp>
        <p:nvSpPr>
          <p:cNvPr id="1048656"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defRPr sz="1200"/>
            </a:lvl1pPr>
          </a:lstStyle>
          <a:p>
            <a:fld id="{FCB64A2D-4806-4BFB-9E6E-E54B6580D7EB}" type="slidenum">
              <a:rPr lang="zh-CN" altLang="en-US"/>
              <a:t>‹#›</a:t>
            </a:fld>
            <a:endParaRPr lang="zh-CN" altLang="en-US"/>
          </a:p>
        </p:txBody>
      </p:sp>
    </p:spTree>
    <p:extLst>
      <p:ext uri="{BB962C8B-B14F-4D97-AF65-F5344CB8AC3E}">
        <p14:creationId xmlns:p14="http://schemas.microsoft.com/office/powerpoint/2010/main" val="213518109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048593" name="标题 1"/>
          <p:cNvSpPr>
            <a:spLocks noGrp="1"/>
          </p:cNvSpPr>
          <p:nvPr>
            <p:ph type="ctrTitle"/>
          </p:nvPr>
        </p:nvSpPr>
        <p:spPr>
          <a:xfrm>
            <a:off x="648058" y="1845392"/>
            <a:ext cx="7344648" cy="1273341"/>
          </a:xfrm>
        </p:spPr>
        <p:txBody>
          <a:bodyPr/>
          <a:lstStyle/>
          <a:p>
            <a:r>
              <a:rPr lang="zh-CN" altLang="en-US" noProof="1" smtClean="0"/>
              <a:t>单击此处编辑母版标题样式</a:t>
            </a:r>
            <a:endParaRPr lang="zh-CN" altLang="en-US" noProof="1"/>
          </a:p>
        </p:txBody>
      </p:sp>
      <p:sp>
        <p:nvSpPr>
          <p:cNvPr id="1048594" name="副标题 2"/>
          <p:cNvSpPr>
            <a:spLocks noGrp="1"/>
          </p:cNvSpPr>
          <p:nvPr>
            <p:ph type="subTitle" idx="1"/>
          </p:nvPr>
        </p:nvSpPr>
        <p:spPr>
          <a:xfrm>
            <a:off x="1296115" y="3366242"/>
            <a:ext cx="6048534" cy="1518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1048595" name="日期占位符 3"/>
          <p:cNvSpPr>
            <a:spLocks noGrp="1"/>
          </p:cNvSpPr>
          <p:nvPr>
            <p:ph type="dt" sz="half" idx="10"/>
          </p:nvPr>
        </p:nvSpPr>
        <p:spPr/>
        <p:txBody>
          <a:bodyPr/>
          <a:lstStyle/>
          <a:p>
            <a:endParaRPr lang="zh-CN" altLang="en-US"/>
          </a:p>
        </p:txBody>
      </p:sp>
      <p:sp>
        <p:nvSpPr>
          <p:cNvPr id="1048596" name="页脚占位符 4"/>
          <p:cNvSpPr>
            <a:spLocks noGrp="1"/>
          </p:cNvSpPr>
          <p:nvPr>
            <p:ph type="ftr" sz="quarter" idx="11"/>
          </p:nvPr>
        </p:nvSpPr>
        <p:spPr/>
        <p:txBody>
          <a:bodyPr/>
          <a:lstStyle/>
          <a:p>
            <a:endParaRPr lang="zh-CN" altLang="en-US"/>
          </a:p>
        </p:txBody>
      </p:sp>
      <p:sp>
        <p:nvSpPr>
          <p:cNvPr id="1048597" name="灯片编号占位符 5"/>
          <p:cNvSpPr>
            <a:spLocks noGrp="1"/>
          </p:cNvSpPr>
          <p:nvPr>
            <p:ph type="sldNum" sz="quarter" idx="12"/>
          </p:nvPr>
        </p:nvSpPr>
        <p:spPr/>
        <p:txBody>
          <a:bodyPr/>
          <a:lstStyle/>
          <a:p>
            <a:fld id="{3A4BDAE3-0A80-4E98-B4E1-0227BFD53E2D}"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8610"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11"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12" name="日期占位符 3"/>
          <p:cNvSpPr>
            <a:spLocks noGrp="1"/>
          </p:cNvSpPr>
          <p:nvPr>
            <p:ph type="dt" sz="half" idx="10"/>
          </p:nvPr>
        </p:nvSpPr>
        <p:spPr/>
        <p:txBody>
          <a:bodyPr/>
          <a:lstStyle/>
          <a:p>
            <a:endParaRPr lang="zh-CN" altLang="en-US"/>
          </a:p>
        </p:txBody>
      </p:sp>
      <p:sp>
        <p:nvSpPr>
          <p:cNvPr id="1048613" name="页脚占位符 4"/>
          <p:cNvSpPr>
            <a:spLocks noGrp="1"/>
          </p:cNvSpPr>
          <p:nvPr>
            <p:ph type="ftr" sz="quarter" idx="11"/>
          </p:nvPr>
        </p:nvSpPr>
        <p:spPr/>
        <p:txBody>
          <a:bodyPr/>
          <a:lstStyle/>
          <a:p>
            <a:endParaRPr lang="zh-CN" altLang="en-US"/>
          </a:p>
        </p:txBody>
      </p:sp>
      <p:sp>
        <p:nvSpPr>
          <p:cNvPr id="1048614" name="灯片编号占位符 5"/>
          <p:cNvSpPr>
            <a:spLocks noGrp="1"/>
          </p:cNvSpPr>
          <p:nvPr>
            <p:ph type="sldNum" sz="quarter" idx="12"/>
          </p:nvPr>
        </p:nvSpPr>
        <p:spPr/>
        <p:txBody>
          <a:bodyPr/>
          <a:lstStyle/>
          <a:p>
            <a:fld id="{E60C05BD-CE8F-4AB6-B6B0-12BF42D89660}"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48626" name="标题 1"/>
          <p:cNvSpPr>
            <a:spLocks noGrp="1"/>
          </p:cNvSpPr>
          <p:nvPr>
            <p:ph type="title"/>
          </p:nvPr>
        </p:nvSpPr>
        <p:spPr>
          <a:xfrm>
            <a:off x="682562" y="3817275"/>
            <a:ext cx="7344648" cy="1179834"/>
          </a:xfrm>
        </p:spPr>
        <p:txBody>
          <a:bodyPr anchor="t"/>
          <a:lstStyle>
            <a:lvl1pPr algn="l">
              <a:defRPr sz="4000" b="1" cap="all"/>
            </a:lvl1pPr>
          </a:lstStyle>
          <a:p>
            <a:r>
              <a:rPr lang="zh-CN" altLang="en-US" noProof="1" smtClean="0"/>
              <a:t>单击此处编辑母版标题样式</a:t>
            </a:r>
            <a:endParaRPr lang="zh-CN" altLang="en-US" noProof="1"/>
          </a:p>
        </p:txBody>
      </p:sp>
      <p:sp>
        <p:nvSpPr>
          <p:cNvPr id="1048627" name="文本占位符 2"/>
          <p:cNvSpPr>
            <a:spLocks noGrp="1"/>
          </p:cNvSpPr>
          <p:nvPr>
            <p:ph type="body" idx="1"/>
          </p:nvPr>
        </p:nvSpPr>
        <p:spPr>
          <a:xfrm>
            <a:off x="682562" y="2517807"/>
            <a:ext cx="7344648" cy="129946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1048628" name="日期占位符 3"/>
          <p:cNvSpPr>
            <a:spLocks noGrp="1"/>
          </p:cNvSpPr>
          <p:nvPr>
            <p:ph type="dt" sz="half" idx="10"/>
          </p:nvPr>
        </p:nvSpPr>
        <p:spPr/>
        <p:txBody>
          <a:bodyPr/>
          <a:lstStyle/>
          <a:p>
            <a:endParaRPr lang="zh-CN" altLang="en-US"/>
          </a:p>
        </p:txBody>
      </p:sp>
      <p:sp>
        <p:nvSpPr>
          <p:cNvPr id="1048629" name="页脚占位符 4"/>
          <p:cNvSpPr>
            <a:spLocks noGrp="1"/>
          </p:cNvSpPr>
          <p:nvPr>
            <p:ph type="ftr" sz="quarter" idx="11"/>
          </p:nvPr>
        </p:nvSpPr>
        <p:spPr/>
        <p:txBody>
          <a:bodyPr/>
          <a:lstStyle/>
          <a:p>
            <a:endParaRPr lang="zh-CN" altLang="en-US"/>
          </a:p>
        </p:txBody>
      </p:sp>
      <p:sp>
        <p:nvSpPr>
          <p:cNvPr id="1048630" name="灯片编号占位符 5"/>
          <p:cNvSpPr>
            <a:spLocks noGrp="1"/>
          </p:cNvSpPr>
          <p:nvPr>
            <p:ph type="sldNum" sz="quarter" idx="12"/>
          </p:nvPr>
        </p:nvSpPr>
        <p:spPr/>
        <p:txBody>
          <a:bodyPr/>
          <a:lstStyle/>
          <a:p>
            <a:fld id="{969C7C48-6363-4986-A3D3-2C79AB2EDBB8}"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8631"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32" name="内容占位符 2"/>
          <p:cNvSpPr>
            <a:spLocks noGrp="1"/>
          </p:cNvSpPr>
          <p:nvPr>
            <p:ph sz="half" idx="1"/>
          </p:nvPr>
        </p:nvSpPr>
        <p:spPr>
          <a:xfrm>
            <a:off x="432039" y="1039578"/>
            <a:ext cx="3816337" cy="293996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33" name="内容占位符 3"/>
          <p:cNvSpPr>
            <a:spLocks noGrp="1"/>
          </p:cNvSpPr>
          <p:nvPr>
            <p:ph sz="half" idx="2"/>
          </p:nvPr>
        </p:nvSpPr>
        <p:spPr>
          <a:xfrm>
            <a:off x="4392389" y="1039578"/>
            <a:ext cx="3816337" cy="293996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34" name="日期占位符 3"/>
          <p:cNvSpPr>
            <a:spLocks noGrp="1"/>
          </p:cNvSpPr>
          <p:nvPr>
            <p:ph type="dt" sz="half" idx="10"/>
          </p:nvPr>
        </p:nvSpPr>
        <p:spPr/>
        <p:txBody>
          <a:bodyPr/>
          <a:lstStyle/>
          <a:p>
            <a:endParaRPr lang="zh-CN" altLang="en-US"/>
          </a:p>
        </p:txBody>
      </p:sp>
      <p:sp>
        <p:nvSpPr>
          <p:cNvPr id="1048635" name="页脚占位符 4"/>
          <p:cNvSpPr>
            <a:spLocks noGrp="1"/>
          </p:cNvSpPr>
          <p:nvPr>
            <p:ph type="ftr" sz="quarter" idx="11"/>
          </p:nvPr>
        </p:nvSpPr>
        <p:spPr/>
        <p:txBody>
          <a:bodyPr/>
          <a:lstStyle/>
          <a:p>
            <a:endParaRPr lang="zh-CN" altLang="en-US"/>
          </a:p>
        </p:txBody>
      </p:sp>
      <p:sp>
        <p:nvSpPr>
          <p:cNvPr id="1048636" name="灯片编号占位符 5"/>
          <p:cNvSpPr>
            <a:spLocks noGrp="1"/>
          </p:cNvSpPr>
          <p:nvPr>
            <p:ph type="sldNum" sz="quarter" idx="12"/>
          </p:nvPr>
        </p:nvSpPr>
        <p:spPr/>
        <p:txBody>
          <a:bodyPr/>
          <a:lstStyle/>
          <a:p>
            <a:fld id="{5360FA10-783C-490B-9A32-E206894A3A79}"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8637" name="标题 1"/>
          <p:cNvSpPr>
            <a:spLocks noGrp="1"/>
          </p:cNvSpPr>
          <p:nvPr>
            <p:ph type="title"/>
          </p:nvPr>
        </p:nvSpPr>
        <p:spPr>
          <a:xfrm>
            <a:off x="432039" y="237894"/>
            <a:ext cx="7776687" cy="990072"/>
          </a:xfrm>
        </p:spPr>
        <p:txBody>
          <a:bodyPr/>
          <a:lstStyle/>
          <a:p>
            <a:r>
              <a:rPr lang="zh-CN" altLang="en-US" noProof="1" smtClean="0"/>
              <a:t>单击此处编辑母版标题样式</a:t>
            </a:r>
            <a:endParaRPr lang="zh-CN" altLang="en-US" noProof="1"/>
          </a:p>
        </p:txBody>
      </p:sp>
      <p:sp>
        <p:nvSpPr>
          <p:cNvPr id="1048638" name="文本占位符 2"/>
          <p:cNvSpPr>
            <a:spLocks noGrp="1"/>
          </p:cNvSpPr>
          <p:nvPr>
            <p:ph type="body" idx="1"/>
          </p:nvPr>
        </p:nvSpPr>
        <p:spPr>
          <a:xfrm>
            <a:off x="432038" y="1329723"/>
            <a:ext cx="3817838" cy="55416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1048639" name="内容占位符 3"/>
          <p:cNvSpPr>
            <a:spLocks noGrp="1"/>
          </p:cNvSpPr>
          <p:nvPr>
            <p:ph sz="half" idx="2"/>
          </p:nvPr>
        </p:nvSpPr>
        <p:spPr>
          <a:xfrm>
            <a:off x="432038" y="1883888"/>
            <a:ext cx="3817838" cy="342262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0" name="文本占位符 4"/>
          <p:cNvSpPr>
            <a:spLocks noGrp="1"/>
          </p:cNvSpPr>
          <p:nvPr>
            <p:ph type="body" sz="quarter" idx="3"/>
          </p:nvPr>
        </p:nvSpPr>
        <p:spPr>
          <a:xfrm>
            <a:off x="4389395" y="1329723"/>
            <a:ext cx="3819338" cy="55416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1048641" name="内容占位符 5"/>
          <p:cNvSpPr>
            <a:spLocks noGrp="1"/>
          </p:cNvSpPr>
          <p:nvPr>
            <p:ph sz="quarter" idx="4"/>
          </p:nvPr>
        </p:nvSpPr>
        <p:spPr>
          <a:xfrm>
            <a:off x="4389395" y="1883888"/>
            <a:ext cx="3819338" cy="342262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2" name="日期占位符 3"/>
          <p:cNvSpPr>
            <a:spLocks noGrp="1"/>
          </p:cNvSpPr>
          <p:nvPr>
            <p:ph type="dt" sz="half" idx="10"/>
          </p:nvPr>
        </p:nvSpPr>
        <p:spPr/>
        <p:txBody>
          <a:bodyPr/>
          <a:lstStyle/>
          <a:p>
            <a:endParaRPr lang="zh-CN" altLang="en-US"/>
          </a:p>
        </p:txBody>
      </p:sp>
      <p:sp>
        <p:nvSpPr>
          <p:cNvPr id="1048643" name="页脚占位符 4"/>
          <p:cNvSpPr>
            <a:spLocks noGrp="1"/>
          </p:cNvSpPr>
          <p:nvPr>
            <p:ph type="ftr" sz="quarter" idx="11"/>
          </p:nvPr>
        </p:nvSpPr>
        <p:spPr/>
        <p:txBody>
          <a:bodyPr/>
          <a:lstStyle/>
          <a:p>
            <a:endParaRPr lang="zh-CN" altLang="en-US"/>
          </a:p>
        </p:txBody>
      </p:sp>
      <p:sp>
        <p:nvSpPr>
          <p:cNvPr id="1048644" name="灯片编号占位符 5"/>
          <p:cNvSpPr>
            <a:spLocks noGrp="1"/>
          </p:cNvSpPr>
          <p:nvPr>
            <p:ph type="sldNum" sz="quarter" idx="12"/>
          </p:nvPr>
        </p:nvSpPr>
        <p:spPr/>
        <p:txBody>
          <a:bodyPr/>
          <a:lstStyle/>
          <a:p>
            <a:fld id="{B88ABB0B-DF98-4C13-9605-7B2C0711C511}"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8598"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599" name="日期占位符 3"/>
          <p:cNvSpPr>
            <a:spLocks noGrp="1"/>
          </p:cNvSpPr>
          <p:nvPr>
            <p:ph type="dt" sz="half" idx="10"/>
          </p:nvPr>
        </p:nvSpPr>
        <p:spPr/>
        <p:txBody>
          <a:bodyPr/>
          <a:lstStyle/>
          <a:p>
            <a:endParaRPr lang="zh-CN" altLang="en-US"/>
          </a:p>
        </p:txBody>
      </p:sp>
      <p:sp>
        <p:nvSpPr>
          <p:cNvPr id="1048600" name="页脚占位符 4"/>
          <p:cNvSpPr>
            <a:spLocks noGrp="1"/>
          </p:cNvSpPr>
          <p:nvPr>
            <p:ph type="ftr" sz="quarter" idx="11"/>
          </p:nvPr>
        </p:nvSpPr>
        <p:spPr/>
        <p:txBody>
          <a:bodyPr/>
          <a:lstStyle/>
          <a:p>
            <a:endParaRPr lang="zh-CN" altLang="en-US"/>
          </a:p>
        </p:txBody>
      </p:sp>
      <p:sp>
        <p:nvSpPr>
          <p:cNvPr id="1048601" name="灯片编号占位符 5"/>
          <p:cNvSpPr>
            <a:spLocks noGrp="1"/>
          </p:cNvSpPr>
          <p:nvPr>
            <p:ph type="sldNum" sz="quarter" idx="12"/>
          </p:nvPr>
        </p:nvSpPr>
        <p:spPr/>
        <p:txBody>
          <a:bodyPr/>
          <a:lstStyle/>
          <a:p>
            <a:fld id="{6410A447-D444-4E38-ADD7-8DD7464AC032}"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8581" name="日期占位符 3"/>
          <p:cNvSpPr>
            <a:spLocks noGrp="1"/>
          </p:cNvSpPr>
          <p:nvPr>
            <p:ph type="dt" sz="half" idx="10"/>
          </p:nvPr>
        </p:nvSpPr>
        <p:spPr/>
        <p:txBody>
          <a:bodyPr/>
          <a:lstStyle/>
          <a:p>
            <a:endParaRPr lang="zh-CN" altLang="en-US"/>
          </a:p>
        </p:txBody>
      </p:sp>
      <p:sp>
        <p:nvSpPr>
          <p:cNvPr id="1048582" name="页脚占位符 4"/>
          <p:cNvSpPr>
            <a:spLocks noGrp="1"/>
          </p:cNvSpPr>
          <p:nvPr>
            <p:ph type="ftr" sz="quarter" idx="11"/>
          </p:nvPr>
        </p:nvSpPr>
        <p:spPr/>
        <p:txBody>
          <a:bodyPr/>
          <a:lstStyle/>
          <a:p>
            <a:endParaRPr lang="zh-CN" altLang="en-US"/>
          </a:p>
        </p:txBody>
      </p:sp>
      <p:sp>
        <p:nvSpPr>
          <p:cNvPr id="1048583" name="灯片编号占位符 5"/>
          <p:cNvSpPr>
            <a:spLocks noGrp="1"/>
          </p:cNvSpPr>
          <p:nvPr>
            <p:ph type="sldNum" sz="quarter" idx="12"/>
          </p:nvPr>
        </p:nvSpPr>
        <p:spPr/>
        <p:txBody>
          <a:bodyPr/>
          <a:lstStyle/>
          <a:p>
            <a:fld id="{A01D8965-409B-4736-9418-BD94F3FC13D3}"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1048645" name="标题 1"/>
          <p:cNvSpPr>
            <a:spLocks noGrp="1"/>
          </p:cNvSpPr>
          <p:nvPr>
            <p:ph type="title"/>
          </p:nvPr>
        </p:nvSpPr>
        <p:spPr>
          <a:xfrm>
            <a:off x="432044" y="236517"/>
            <a:ext cx="2842751" cy="1006572"/>
          </a:xfrm>
        </p:spPr>
        <p:txBody>
          <a:bodyPr anchor="b"/>
          <a:lstStyle>
            <a:lvl1pPr algn="l">
              <a:defRPr sz="2000" b="1"/>
            </a:lvl1pPr>
          </a:lstStyle>
          <a:p>
            <a:r>
              <a:rPr lang="zh-CN" altLang="en-US" noProof="1" smtClean="0"/>
              <a:t>单击此处编辑母版标题样式</a:t>
            </a:r>
            <a:endParaRPr lang="zh-CN" altLang="en-US" noProof="1"/>
          </a:p>
        </p:txBody>
      </p:sp>
      <p:sp>
        <p:nvSpPr>
          <p:cNvPr id="1048646" name="内容占位符 2"/>
          <p:cNvSpPr>
            <a:spLocks noGrp="1"/>
          </p:cNvSpPr>
          <p:nvPr>
            <p:ph idx="1"/>
          </p:nvPr>
        </p:nvSpPr>
        <p:spPr>
          <a:xfrm>
            <a:off x="3378299" y="236527"/>
            <a:ext cx="4830427" cy="506998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7" name="文本占位符 3"/>
          <p:cNvSpPr>
            <a:spLocks noGrp="1"/>
          </p:cNvSpPr>
          <p:nvPr>
            <p:ph type="body" sz="half" idx="2"/>
          </p:nvPr>
        </p:nvSpPr>
        <p:spPr>
          <a:xfrm>
            <a:off x="432044" y="1243093"/>
            <a:ext cx="2842751" cy="40634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1048648" name="日期占位符 3"/>
          <p:cNvSpPr>
            <a:spLocks noGrp="1"/>
          </p:cNvSpPr>
          <p:nvPr>
            <p:ph type="dt" sz="half" idx="10"/>
          </p:nvPr>
        </p:nvSpPr>
        <p:spPr/>
        <p:txBody>
          <a:bodyPr/>
          <a:lstStyle/>
          <a:p>
            <a:endParaRPr lang="zh-CN" altLang="en-US"/>
          </a:p>
        </p:txBody>
      </p:sp>
      <p:sp>
        <p:nvSpPr>
          <p:cNvPr id="1048649" name="页脚占位符 4"/>
          <p:cNvSpPr>
            <a:spLocks noGrp="1"/>
          </p:cNvSpPr>
          <p:nvPr>
            <p:ph type="ftr" sz="quarter" idx="11"/>
          </p:nvPr>
        </p:nvSpPr>
        <p:spPr/>
        <p:txBody>
          <a:bodyPr/>
          <a:lstStyle/>
          <a:p>
            <a:endParaRPr lang="zh-CN" altLang="en-US"/>
          </a:p>
        </p:txBody>
      </p:sp>
      <p:sp>
        <p:nvSpPr>
          <p:cNvPr id="1048650" name="灯片编号占位符 5"/>
          <p:cNvSpPr>
            <a:spLocks noGrp="1"/>
          </p:cNvSpPr>
          <p:nvPr>
            <p:ph type="sldNum" sz="quarter" idx="12"/>
          </p:nvPr>
        </p:nvSpPr>
        <p:spPr/>
        <p:txBody>
          <a:bodyPr/>
          <a:lstStyle/>
          <a:p>
            <a:fld id="{BDACA9FA-12EF-49CB-90D3-8A8AF9560589}"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048615" name="标题 1"/>
          <p:cNvSpPr>
            <a:spLocks noGrp="1"/>
          </p:cNvSpPr>
          <p:nvPr>
            <p:ph type="title"/>
          </p:nvPr>
        </p:nvSpPr>
        <p:spPr>
          <a:xfrm>
            <a:off x="1693650" y="4158301"/>
            <a:ext cx="5184458" cy="490911"/>
          </a:xfrm>
        </p:spPr>
        <p:txBody>
          <a:bodyPr anchor="b"/>
          <a:lstStyle>
            <a:lvl1pPr algn="l">
              <a:defRPr sz="2000" b="1"/>
            </a:lvl1pPr>
          </a:lstStyle>
          <a:p>
            <a:r>
              <a:rPr lang="zh-CN" altLang="en-US" noProof="1" smtClean="0"/>
              <a:t>单击此处编辑母版标题样式</a:t>
            </a:r>
            <a:endParaRPr lang="zh-CN" altLang="en-US" noProof="1"/>
          </a:p>
        </p:txBody>
      </p:sp>
      <p:sp>
        <p:nvSpPr>
          <p:cNvPr id="1048616" name="图片占位符 2"/>
          <p:cNvSpPr>
            <a:spLocks noGrp="1"/>
          </p:cNvSpPr>
          <p:nvPr>
            <p:ph type="pic" idx="1"/>
          </p:nvPr>
        </p:nvSpPr>
        <p:spPr>
          <a:xfrm>
            <a:off x="1693650" y="530789"/>
            <a:ext cx="5184458" cy="35642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1048617" name="文本占位符 3"/>
          <p:cNvSpPr>
            <a:spLocks noGrp="1"/>
          </p:cNvSpPr>
          <p:nvPr>
            <p:ph type="body" sz="half" idx="2"/>
          </p:nvPr>
        </p:nvSpPr>
        <p:spPr>
          <a:xfrm>
            <a:off x="1693650" y="4649218"/>
            <a:ext cx="5184458" cy="69717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1048618" name="日期占位符 3"/>
          <p:cNvSpPr>
            <a:spLocks noGrp="1"/>
          </p:cNvSpPr>
          <p:nvPr>
            <p:ph type="dt" sz="half" idx="10"/>
          </p:nvPr>
        </p:nvSpPr>
        <p:spPr/>
        <p:txBody>
          <a:bodyPr/>
          <a:lstStyle/>
          <a:p>
            <a:endParaRPr lang="zh-CN" altLang="en-US"/>
          </a:p>
        </p:txBody>
      </p:sp>
      <p:sp>
        <p:nvSpPr>
          <p:cNvPr id="1048619" name="页脚占位符 4"/>
          <p:cNvSpPr>
            <a:spLocks noGrp="1"/>
          </p:cNvSpPr>
          <p:nvPr>
            <p:ph type="ftr" sz="quarter" idx="11"/>
          </p:nvPr>
        </p:nvSpPr>
        <p:spPr/>
        <p:txBody>
          <a:bodyPr/>
          <a:lstStyle/>
          <a:p>
            <a:endParaRPr lang="zh-CN" altLang="en-US"/>
          </a:p>
        </p:txBody>
      </p:sp>
      <p:sp>
        <p:nvSpPr>
          <p:cNvPr id="1048620" name="灯片编号占位符 5"/>
          <p:cNvSpPr>
            <a:spLocks noGrp="1"/>
          </p:cNvSpPr>
          <p:nvPr>
            <p:ph type="sldNum" sz="quarter" idx="12"/>
          </p:nvPr>
        </p:nvSpPr>
        <p:spPr/>
        <p:txBody>
          <a:bodyPr/>
          <a:lstStyle/>
          <a:p>
            <a:fld id="{9F416314-14C3-4B08-B677-206DD756B73C}"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1048621"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22"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23" name="日期占位符 3"/>
          <p:cNvSpPr>
            <a:spLocks noGrp="1"/>
          </p:cNvSpPr>
          <p:nvPr>
            <p:ph type="dt" sz="half" idx="10"/>
          </p:nvPr>
        </p:nvSpPr>
        <p:spPr/>
        <p:txBody>
          <a:bodyPr/>
          <a:lstStyle/>
          <a:p>
            <a:endParaRPr lang="zh-CN" altLang="en-US"/>
          </a:p>
        </p:txBody>
      </p:sp>
      <p:sp>
        <p:nvSpPr>
          <p:cNvPr id="1048624" name="页脚占位符 4"/>
          <p:cNvSpPr>
            <a:spLocks noGrp="1"/>
          </p:cNvSpPr>
          <p:nvPr>
            <p:ph type="ftr" sz="quarter" idx="11"/>
          </p:nvPr>
        </p:nvSpPr>
        <p:spPr/>
        <p:txBody>
          <a:bodyPr/>
          <a:lstStyle/>
          <a:p>
            <a:endParaRPr lang="zh-CN" altLang="en-US"/>
          </a:p>
        </p:txBody>
      </p:sp>
      <p:sp>
        <p:nvSpPr>
          <p:cNvPr id="1048625" name="灯片编号占位符 5"/>
          <p:cNvSpPr>
            <a:spLocks noGrp="1"/>
          </p:cNvSpPr>
          <p:nvPr>
            <p:ph type="sldNum" sz="quarter" idx="12"/>
          </p:nvPr>
        </p:nvSpPr>
        <p:spPr/>
        <p:txBody>
          <a:bodyPr/>
          <a:lstStyle/>
          <a:p>
            <a:fld id="{81F39083-3954-45D9-9EF5-975BA40E9B99}"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1048605" name="竖排标题 1"/>
          <p:cNvSpPr>
            <a:spLocks noGrp="1"/>
          </p:cNvSpPr>
          <p:nvPr>
            <p:ph type="title" orient="vert"/>
          </p:nvPr>
        </p:nvSpPr>
        <p:spPr>
          <a:xfrm>
            <a:off x="6264553" y="178767"/>
            <a:ext cx="1944172" cy="3800771"/>
          </a:xfrm>
        </p:spPr>
        <p:txBody>
          <a:bodyPr vert="eaVert"/>
          <a:lstStyle/>
          <a:p>
            <a:r>
              <a:rPr lang="zh-CN" altLang="en-US" noProof="1" smtClean="0"/>
              <a:t>单击此处编辑母版标题样式</a:t>
            </a:r>
            <a:endParaRPr lang="zh-CN" altLang="en-US" noProof="1"/>
          </a:p>
        </p:txBody>
      </p:sp>
      <p:sp>
        <p:nvSpPr>
          <p:cNvPr id="1048606" name="竖排文字占位符 2"/>
          <p:cNvSpPr>
            <a:spLocks noGrp="1"/>
          </p:cNvSpPr>
          <p:nvPr>
            <p:ph type="body" orient="vert" idx="1"/>
          </p:nvPr>
        </p:nvSpPr>
        <p:spPr>
          <a:xfrm>
            <a:off x="432038" y="178767"/>
            <a:ext cx="5688502" cy="3800771"/>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07" name="日期占位符 3"/>
          <p:cNvSpPr>
            <a:spLocks noGrp="1"/>
          </p:cNvSpPr>
          <p:nvPr>
            <p:ph type="dt" sz="half" idx="10"/>
          </p:nvPr>
        </p:nvSpPr>
        <p:spPr/>
        <p:txBody>
          <a:bodyPr/>
          <a:lstStyle/>
          <a:p>
            <a:endParaRPr lang="zh-CN" altLang="en-US"/>
          </a:p>
        </p:txBody>
      </p:sp>
      <p:sp>
        <p:nvSpPr>
          <p:cNvPr id="1048608" name="页脚占位符 4"/>
          <p:cNvSpPr>
            <a:spLocks noGrp="1"/>
          </p:cNvSpPr>
          <p:nvPr>
            <p:ph type="ftr" sz="quarter" idx="11"/>
          </p:nvPr>
        </p:nvSpPr>
        <p:spPr/>
        <p:txBody>
          <a:bodyPr/>
          <a:lstStyle/>
          <a:p>
            <a:endParaRPr lang="zh-CN" altLang="en-US"/>
          </a:p>
        </p:txBody>
      </p:sp>
      <p:sp>
        <p:nvSpPr>
          <p:cNvPr id="1048609" name="灯片编号占位符 5"/>
          <p:cNvSpPr>
            <a:spLocks noGrp="1"/>
          </p:cNvSpPr>
          <p:nvPr>
            <p:ph type="sldNum" sz="quarter" idx="12"/>
          </p:nvPr>
        </p:nvSpPr>
        <p:spPr/>
        <p:txBody>
          <a:bodyPr/>
          <a:lstStyle/>
          <a:p>
            <a:fld id="{37AD27A1-5241-431B-8F81-A6FD38984503}"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1048602" name="日期占位符 1"/>
          <p:cNvSpPr>
            <a:spLocks noGrp="1"/>
          </p:cNvSpPr>
          <p:nvPr>
            <p:ph type="dt" sz="half" idx="10"/>
          </p:nvPr>
        </p:nvSpPr>
        <p:spPr/>
        <p:txBody>
          <a:bodyPr/>
          <a:lstStyle/>
          <a:p>
            <a:endParaRPr lang="zh-CN" altLang="en-US"/>
          </a:p>
        </p:txBody>
      </p:sp>
      <p:sp>
        <p:nvSpPr>
          <p:cNvPr id="1048603" name="页脚占位符 2"/>
          <p:cNvSpPr>
            <a:spLocks noGrp="1"/>
          </p:cNvSpPr>
          <p:nvPr>
            <p:ph type="ftr" sz="quarter" idx="11"/>
          </p:nvPr>
        </p:nvSpPr>
        <p:spPr/>
        <p:txBody>
          <a:bodyPr/>
          <a:lstStyle/>
          <a:p>
            <a:endParaRPr lang="zh-CN" altLang="en-US"/>
          </a:p>
        </p:txBody>
      </p:sp>
      <p:sp>
        <p:nvSpPr>
          <p:cNvPr id="1048604" name="灯片编号占位符 3"/>
          <p:cNvSpPr>
            <a:spLocks noGrp="1"/>
          </p:cNvSpPr>
          <p:nvPr>
            <p:ph type="sldNum" sz="quarter" idx="12"/>
          </p:nvPr>
        </p:nvSpPr>
        <p:spPr/>
        <p:txBody>
          <a:bodyPr/>
          <a:lstStyle/>
          <a:p>
            <a:fld id="{383D89DB-C536-4507-AE02-86ED25FD8580}" type="slidenum">
              <a:rPr lang="zh-CN" altLang="en-US"/>
              <a:t>‹#›</a:t>
            </a:fld>
            <a:endParaRPr lang="zh-CN" altLang="en-US"/>
          </a:p>
        </p:txBody>
      </p:sp>
    </p:spTree>
  </p:cSld>
  <p:clrMapOvr>
    <a:masterClrMapping/>
  </p:clrMapOvr>
  <p:transition spd="med" advClick="0" advTm="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auto">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668148" y="1724374"/>
            <a:ext cx="6804601" cy="561040"/>
          </a:xfrm>
        </p:spPr>
        <p:txBody>
          <a:bodyPr lIns="90170" tIns="46990" rIns="90170" bIns="46990">
            <a:normAutofit/>
          </a:bodyPr>
          <a:lstStyle>
            <a:lvl1pPr algn="l">
              <a:buFont typeface="Arial" panose="020B0604020202020204" pitchFamily="34" charset="0"/>
              <a:buNone/>
              <a:defRPr b="1">
                <a:sym typeface="Arial" panose="020B0604020202020204" pitchFamily="34" charset="0"/>
              </a:defRPr>
            </a:lvl1pPr>
          </a:lstStyle>
          <a:p>
            <a:pPr lvl="0"/>
            <a:r>
              <a:rPr lang="zh-CN" altLang="en-US" noProof="0" smtClean="0">
                <a:sym typeface="Arial" panose="020B0604020202020204" pitchFamily="34" charset="0"/>
              </a:rPr>
              <a:t>单击此处编辑母版标题样式</a:t>
            </a:r>
            <a:endParaRPr lang="zh-CN" altLang="zh-CN" noProof="0" dirty="0" smtClean="0">
              <a:sym typeface="Arial" panose="020B0604020202020204" pitchFamily="34" charset="0"/>
            </a:endParaRPr>
          </a:p>
        </p:txBody>
      </p:sp>
      <p:sp>
        <p:nvSpPr>
          <p:cNvPr id="2051" name="Rectangle 3"/>
          <p:cNvSpPr>
            <a:spLocks noGrp="1" noChangeArrowheads="1"/>
          </p:cNvSpPr>
          <p:nvPr>
            <p:ph type="subTitle" idx="1"/>
          </p:nvPr>
        </p:nvSpPr>
        <p:spPr>
          <a:xfrm>
            <a:off x="1666649" y="2347294"/>
            <a:ext cx="6804601" cy="499162"/>
          </a:xfrm>
        </p:spPr>
        <p:txBody>
          <a:bodyPr>
            <a:normAutofit/>
          </a:bodyPr>
          <a:lstStyle>
            <a:lvl1pPr marL="0" indent="0">
              <a:buFontTx/>
              <a:buNone/>
              <a:defRPr/>
            </a:lvl1pPr>
          </a:lstStyle>
          <a:p>
            <a:pPr lvl="0"/>
            <a:r>
              <a:rPr lang="zh-CN" altLang="en-US" noProof="0" smtClean="0"/>
              <a:t>单击此处编辑母版副标题样式</a:t>
            </a:r>
            <a:endParaRPr lang="zh-CN" altLang="zh-CN" noProof="0" dirty="0" smtClean="0"/>
          </a:p>
        </p:txBody>
      </p:sp>
      <p:sp>
        <p:nvSpPr>
          <p:cNvPr id="2052" name="Line 4"/>
          <p:cNvSpPr>
            <a:spLocks noChangeShapeType="1"/>
          </p:cNvSpPr>
          <p:nvPr/>
        </p:nvSpPr>
        <p:spPr bwMode="auto">
          <a:xfrm>
            <a:off x="1530136" y="1786257"/>
            <a:ext cx="1501" cy="996946"/>
          </a:xfrm>
          <a:prstGeom prst="line">
            <a:avLst/>
          </a:prstGeom>
          <a:noFill/>
          <a:ln w="69850" cap="flat" cmpd="sng">
            <a:solidFill>
              <a:srgbClr val="FF425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A4BDAE3-0A80-4E98-B4E1-0227BFD53E2D}"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0C05BD-CE8F-4AB6-B6B0-12BF42D89660}"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639932" y="2970274"/>
            <a:ext cx="4422438" cy="561300"/>
          </a:xfrm>
        </p:spPr>
        <p:txBody>
          <a:bodyPr anchor="b"/>
          <a:lstStyle>
            <a:lvl1pPr algn="l">
              <a:defRPr sz="3600"/>
            </a:lvl1pPr>
          </a:lstStyle>
          <a:p>
            <a:r>
              <a:rPr lang="zh-CN" altLang="en-US" dirty="0" smtClean="0"/>
              <a:t>编辑标题</a:t>
            </a:r>
            <a:endParaRPr lang="zh-CN" altLang="en-US" dirty="0"/>
          </a:p>
        </p:txBody>
      </p:sp>
      <p:sp>
        <p:nvSpPr>
          <p:cNvPr id="3" name="文本占位符 2"/>
          <p:cNvSpPr>
            <a:spLocks noGrp="1"/>
          </p:cNvSpPr>
          <p:nvPr>
            <p:ph type="body" idx="1"/>
          </p:nvPr>
        </p:nvSpPr>
        <p:spPr>
          <a:xfrm>
            <a:off x="3639932" y="3531577"/>
            <a:ext cx="4422438" cy="2117348"/>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grpSp>
        <p:nvGrpSpPr>
          <p:cNvPr id="8" name="Group 6"/>
          <p:cNvGrpSpPr/>
          <p:nvPr/>
        </p:nvGrpSpPr>
        <p:grpSpPr bwMode="auto">
          <a:xfrm>
            <a:off x="790573" y="1663870"/>
            <a:ext cx="2449710" cy="1059377"/>
            <a:chOff x="0" y="0"/>
            <a:chExt cx="4082" cy="1927"/>
          </a:xfrm>
        </p:grpSpPr>
        <p:sp>
          <p:nvSpPr>
            <p:cNvPr id="9" name="Rectangle 7" descr="#wm#_55_07_*Z"/>
            <p:cNvSpPr>
              <a:spLocks noChangeArrowheads="1"/>
            </p:cNvSpPr>
            <p:nvPr/>
          </p:nvSpPr>
          <p:spPr bwMode="auto">
            <a:xfrm rot="4080000">
              <a:off x="2598" y="1464"/>
              <a:ext cx="452" cy="453"/>
            </a:xfrm>
            <a:prstGeom prst="rect">
              <a:avLst/>
            </a:prstGeom>
            <a:solidFill>
              <a:srgbClr val="C7EDE9">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0" name="Rectangle 8" descr="#wm#_55_07_*Z"/>
            <p:cNvSpPr>
              <a:spLocks noChangeArrowheads="1"/>
            </p:cNvSpPr>
            <p:nvPr/>
          </p:nvSpPr>
          <p:spPr bwMode="auto">
            <a:xfrm rot="900000">
              <a:off x="2041" y="0"/>
              <a:ext cx="568" cy="567"/>
            </a:xfrm>
            <a:prstGeom prst="rect">
              <a:avLst/>
            </a:prstGeom>
            <a:solidFill>
              <a:srgbClr val="AFD7ED">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1" name="Rectangle 9" descr="#wm#_55_07_*Z"/>
            <p:cNvSpPr>
              <a:spLocks noChangeArrowheads="1"/>
            </p:cNvSpPr>
            <p:nvPr/>
          </p:nvSpPr>
          <p:spPr bwMode="auto">
            <a:xfrm rot="5280000">
              <a:off x="0" y="0"/>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2" name="Rectangle 10" descr="#wm#_55_07_*Z"/>
            <p:cNvSpPr>
              <a:spLocks noChangeArrowheads="1"/>
            </p:cNvSpPr>
            <p:nvPr/>
          </p:nvSpPr>
          <p:spPr bwMode="auto">
            <a:xfrm rot="720000">
              <a:off x="680" y="908"/>
              <a:ext cx="680" cy="680"/>
            </a:xfrm>
            <a:prstGeom prst="rect">
              <a:avLst/>
            </a:prstGeom>
            <a:solidFill>
              <a:srgbClr val="5CA7BA">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3" name="Rectangle 11" descr="#wm#_55_07_*Z"/>
            <p:cNvSpPr>
              <a:spLocks noChangeArrowheads="1"/>
            </p:cNvSpPr>
            <p:nvPr/>
          </p:nvSpPr>
          <p:spPr bwMode="auto">
            <a:xfrm rot="4680000">
              <a:off x="3742" y="454"/>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9C7C48-6363-4986-A3D3-2C79AB2EDBB8}"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16914" y="537643"/>
            <a:ext cx="7776687" cy="732094"/>
          </a:xfrm>
        </p:spPr>
        <p:txBody>
          <a:bodyPr/>
          <a:lstStyle/>
          <a:p>
            <a:r>
              <a:rPr lang="zh-CN" altLang="en-US" smtClean="0"/>
              <a:t>单击此处编辑母版标题样式</a:t>
            </a:r>
            <a:endParaRPr lang="zh-CN" altLang="en-US" dirty="0"/>
          </a:p>
        </p:txBody>
      </p:sp>
      <p:sp>
        <p:nvSpPr>
          <p:cNvPr id="3" name="内容占位符 2"/>
          <p:cNvSpPr>
            <a:spLocks noGrp="1"/>
          </p:cNvSpPr>
          <p:nvPr>
            <p:ph sz="half" idx="1"/>
          </p:nvPr>
        </p:nvSpPr>
        <p:spPr>
          <a:xfrm>
            <a:off x="432039" y="1386102"/>
            <a:ext cx="3816337" cy="392040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内容占位符 3"/>
          <p:cNvSpPr>
            <a:spLocks noGrp="1"/>
          </p:cNvSpPr>
          <p:nvPr>
            <p:ph sz="half" idx="2"/>
          </p:nvPr>
        </p:nvSpPr>
        <p:spPr>
          <a:xfrm>
            <a:off x="4392389" y="1386102"/>
            <a:ext cx="3816337" cy="392040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360FA10-783C-490B-9A32-E206894A3A79}"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95554" y="316273"/>
            <a:ext cx="7452658" cy="1148207"/>
          </a:xfrm>
        </p:spPr>
        <p:txBody>
          <a:bodyPr/>
          <a:lstStyle/>
          <a:p>
            <a:r>
              <a:rPr lang="zh-CN" altLang="en-US" smtClean="0"/>
              <a:t>单击此处编辑母版标题样式</a:t>
            </a:r>
            <a:endParaRPr lang="zh-CN" altLang="en-US" dirty="0"/>
          </a:p>
        </p:txBody>
      </p:sp>
      <p:sp>
        <p:nvSpPr>
          <p:cNvPr id="3" name="文本占位符 2"/>
          <p:cNvSpPr>
            <a:spLocks noGrp="1"/>
          </p:cNvSpPr>
          <p:nvPr>
            <p:ph type="body" idx="1"/>
          </p:nvPr>
        </p:nvSpPr>
        <p:spPr>
          <a:xfrm>
            <a:off x="595557" y="1456230"/>
            <a:ext cx="3655822" cy="7136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95557" y="2169909"/>
            <a:ext cx="3655822" cy="31916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5" name="文本占位符 4"/>
          <p:cNvSpPr>
            <a:spLocks noGrp="1"/>
          </p:cNvSpPr>
          <p:nvPr>
            <p:ph type="body" sz="quarter" idx="3"/>
          </p:nvPr>
        </p:nvSpPr>
        <p:spPr>
          <a:xfrm>
            <a:off x="4374388" y="1456230"/>
            <a:ext cx="3673825" cy="7136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374388" y="2169909"/>
            <a:ext cx="3673825" cy="31916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7" name="日期占位符 6"/>
          <p:cNvSpPr>
            <a:spLocks noGrp="1"/>
          </p:cNvSpPr>
          <p:nvPr>
            <p:ph type="dt" sz="half" idx="10"/>
          </p:nvPr>
        </p:nvSpPr>
        <p:spPr/>
        <p:txBody>
          <a:bodyPr/>
          <a:lstStyle/>
          <a:p>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88ABB0B-DF98-4C13-9605-7B2C0711C511}"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2" name="Line 4" descr="#wm#_55_42_*Z"/>
          <p:cNvSpPr>
            <a:spLocks noChangeShapeType="1"/>
          </p:cNvSpPr>
          <p:nvPr>
            <p:custDataLst>
              <p:tags r:id="rId1"/>
            </p:custDataLst>
          </p:nvPr>
        </p:nvSpPr>
        <p:spPr bwMode="auto">
          <a:xfrm>
            <a:off x="2242698" y="3316739"/>
            <a:ext cx="0" cy="809934"/>
          </a:xfrm>
          <a:prstGeom prst="line">
            <a:avLst/>
          </a:prstGeom>
          <a:noFill/>
          <a:ln w="69850" cmpd="sng">
            <a:solidFill>
              <a:srgbClr val="FF425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rmAutofit fontScale="25000" lnSpcReduction="20000"/>
          </a:bodyPr>
          <a:lstStyle/>
          <a:p>
            <a:endParaRPr lang="zh-CN" altLang="en-US"/>
          </a:p>
        </p:txBody>
      </p:sp>
      <p:sp>
        <p:nvSpPr>
          <p:cNvPr id="3" name="标题 1"/>
          <p:cNvSpPr>
            <a:spLocks noGrp="1"/>
          </p:cNvSpPr>
          <p:nvPr>
            <p:ph type="title" hasCustomPrompt="1"/>
          </p:nvPr>
        </p:nvSpPr>
        <p:spPr>
          <a:xfrm>
            <a:off x="2330286" y="3155753"/>
            <a:ext cx="4231933" cy="748400"/>
          </a:xfrm>
        </p:spPr>
        <p:txBody>
          <a:bodyPr anchor="ctr" anchorCtr="0">
            <a:normAutofit/>
          </a:bodyPr>
          <a:lstStyle>
            <a:lvl1pPr>
              <a:defRPr sz="4900">
                <a:latin typeface="+mj-lt"/>
              </a:defRPr>
            </a:lvl1pPr>
          </a:lstStyle>
          <a:p>
            <a:r>
              <a:rPr lang="zh-CN" altLang="en-US" dirty="0" smtClean="0"/>
              <a:t>编辑标题</a:t>
            </a:r>
            <a:endParaRPr lang="zh-CN" altLang="en-US" dirty="0"/>
          </a:p>
        </p:txBody>
      </p:sp>
      <p:sp>
        <p:nvSpPr>
          <p:cNvPr id="4" name="Rectangle 3"/>
          <p:cNvSpPr>
            <a:spLocks noGrp="1" noChangeArrowheads="1"/>
          </p:cNvSpPr>
          <p:nvPr>
            <p:ph type="subTitle" idx="1" hasCustomPrompt="1"/>
          </p:nvPr>
        </p:nvSpPr>
        <p:spPr>
          <a:xfrm>
            <a:off x="2330286" y="3876091"/>
            <a:ext cx="4231933" cy="318070"/>
          </a:xfrm>
        </p:spPr>
        <p:txBody>
          <a:bodyPr>
            <a:normAutofit/>
          </a:bodyPr>
          <a:lstStyle>
            <a:lvl1pPr marL="0" indent="0" algn="ctr">
              <a:buFontTx/>
              <a:buNone/>
              <a:defRPr sz="1800"/>
            </a:lvl1pPr>
          </a:lstStyle>
          <a:p>
            <a:pPr lvl="0"/>
            <a:r>
              <a:rPr lang="zh-CN" altLang="en-US" noProof="0" dirty="0" smtClean="0"/>
              <a:t>单击此处编辑副标题</a:t>
            </a:r>
            <a:endParaRPr lang="zh-CN" altLang="zh-CN" noProof="0" dirty="0" smtClean="0"/>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75710-CA12-45CD-8C42-3EA353848B0F}"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空白">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01D8965-409B-4736-9418-BD94F3FC13D3}" type="slidenum">
              <a:rPr lang="zh-CN" altLang="en-US" smtClean="0"/>
              <a:t>‹#›</a:t>
            </a:fld>
            <a:endParaRPr lang="zh-CN" altLang="en-US"/>
          </a:p>
        </p:txBody>
      </p:sp>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4342" y="152968"/>
            <a:ext cx="1496991" cy="1061894"/>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595180" y="616046"/>
            <a:ext cx="3020865" cy="1386100"/>
          </a:xfrm>
        </p:spPr>
        <p:txBody>
          <a:bodyPr anchor="t" anchorCtr="0">
            <a:noAutofit/>
          </a:bodyPr>
          <a:lstStyle>
            <a:lvl1pPr algn="l">
              <a:defRPr sz="4000"/>
            </a:lvl1pPr>
          </a:lstStyle>
          <a:p>
            <a:r>
              <a:rPr lang="zh-CN" altLang="en-US" dirty="0" smtClean="0"/>
              <a:t>单击此处编辑标题</a:t>
            </a:r>
            <a:endParaRPr lang="zh-CN" altLang="en-US" dirty="0"/>
          </a:p>
        </p:txBody>
      </p:sp>
      <p:sp>
        <p:nvSpPr>
          <p:cNvPr id="3" name="图片占位符 2"/>
          <p:cNvSpPr>
            <a:spLocks noGrp="1"/>
          </p:cNvSpPr>
          <p:nvPr>
            <p:ph type="pic" idx="1"/>
          </p:nvPr>
        </p:nvSpPr>
        <p:spPr>
          <a:xfrm>
            <a:off x="3793462" y="635297"/>
            <a:ext cx="4231933" cy="46806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595180" y="2002143"/>
            <a:ext cx="3020865" cy="3301613"/>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8" name="日期占位符 7"/>
          <p:cNvSpPr>
            <a:spLocks noGrp="1"/>
          </p:cNvSpPr>
          <p:nvPr>
            <p:ph type="dt" sz="half" idx="10"/>
          </p:nvPr>
        </p:nvSpPr>
        <p:spPr>
          <a:xfrm>
            <a:off x="603077" y="5409640"/>
            <a:ext cx="2016178" cy="412530"/>
          </a:xfrm>
        </p:spPr>
        <p:txBody>
          <a:bodyPr/>
          <a:lstStyle/>
          <a:p>
            <a:endParaRPr lang="zh-CN" altLang="en-US"/>
          </a:p>
        </p:txBody>
      </p:sp>
      <p:sp>
        <p:nvSpPr>
          <p:cNvPr id="9" name="页脚占位符 8"/>
          <p:cNvSpPr>
            <a:spLocks noGrp="1"/>
          </p:cNvSpPr>
          <p:nvPr>
            <p:ph type="ftr" sz="quarter" idx="11"/>
          </p:nvPr>
        </p:nvSpPr>
        <p:spPr/>
        <p:txBody>
          <a:bodyPr/>
          <a:lstStyle/>
          <a:p>
            <a:endParaRPr lang="zh-CN" altLang="en-US"/>
          </a:p>
        </p:txBody>
      </p:sp>
      <p:sp>
        <p:nvSpPr>
          <p:cNvPr id="10" name="灯片编号占位符 9"/>
          <p:cNvSpPr>
            <a:spLocks noGrp="1"/>
          </p:cNvSpPr>
          <p:nvPr>
            <p:ph type="sldNum" sz="quarter" idx="12"/>
          </p:nvPr>
        </p:nvSpPr>
        <p:spPr>
          <a:xfrm>
            <a:off x="6007470" y="5409640"/>
            <a:ext cx="2016178" cy="412530"/>
          </a:xfrm>
        </p:spPr>
        <p:txBody>
          <a:bodyPr/>
          <a:lstStyle/>
          <a:p>
            <a:fld id="{9F416314-14C3-4B08-B677-206DD756B73C}" type="slidenum">
              <a:rPr lang="zh-CN" altLang="en-US" smtClean="0"/>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7110229" y="237894"/>
            <a:ext cx="1098496" cy="5068612"/>
          </a:xfrm>
        </p:spPr>
        <p:txBody>
          <a:bodyPr vert="eaVert">
            <a:normAutofit/>
          </a:bodyPr>
          <a:lstStyle>
            <a:lvl1pPr>
              <a:defRPr sz="3600"/>
            </a:lvl1pPr>
          </a:lstStyle>
          <a:p>
            <a:r>
              <a:rPr lang="zh-CN" altLang="en-US" dirty="0" smtClean="0"/>
              <a:t>单击此处编辑标题</a:t>
            </a:r>
            <a:endParaRPr lang="zh-CN" altLang="en-US" dirty="0"/>
          </a:p>
        </p:txBody>
      </p:sp>
      <p:sp>
        <p:nvSpPr>
          <p:cNvPr id="3" name="竖排文字占位符 2"/>
          <p:cNvSpPr>
            <a:spLocks noGrp="1"/>
          </p:cNvSpPr>
          <p:nvPr>
            <p:ph type="body" orient="vert" idx="1"/>
          </p:nvPr>
        </p:nvSpPr>
        <p:spPr>
          <a:xfrm>
            <a:off x="432039" y="237894"/>
            <a:ext cx="6474056" cy="506861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75710-CA12-45CD-8C42-3EA353848B0F}"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sp>
        <p:nvSpPr>
          <p:cNvPr id="3" name="内容占位符 2"/>
          <p:cNvSpPr>
            <a:spLocks noGrp="1"/>
          </p:cNvSpPr>
          <p:nvPr>
            <p:ph idx="1"/>
          </p:nvPr>
        </p:nvSpPr>
        <p:spPr>
          <a:xfrm>
            <a:off x="593628" y="353997"/>
            <a:ext cx="7453508" cy="5032990"/>
          </a:xfrm>
        </p:spPr>
        <p:txBody>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a:xfrm>
            <a:off x="603077" y="5409640"/>
            <a:ext cx="2016178" cy="412530"/>
          </a:xfrm>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6035547" y="5409640"/>
            <a:ext cx="2016178" cy="412530"/>
          </a:xfrm>
        </p:spPr>
        <p:txBody>
          <a:bodyPr/>
          <a:lstStyle/>
          <a:p>
            <a:fld id="{E8B75710-CA12-45CD-8C42-3EA353848B0F}"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theme" Target="../theme/theme2.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标题占位符 1"/>
          <p:cNvSpPr>
            <a:spLocks noGrp="1" noChangeArrowheads="1"/>
          </p:cNvSpPr>
          <p:nvPr>
            <p:ph type="title" idx="4294967295"/>
          </p:nvPr>
        </p:nvSpPr>
        <p:spPr bwMode="auto">
          <a:xfrm>
            <a:off x="432039" y="238352"/>
            <a:ext cx="7776687" cy="990072"/>
          </a:xfrm>
          <a:prstGeom prst="rect">
            <a:avLst/>
          </a:prstGeom>
          <a:noFill/>
          <a:ln>
            <a:noFill/>
          </a:ln>
        </p:spPr>
        <p:txBody>
          <a:bodyPr vert="horz" wrap="square" lIns="91428" tIns="45714" rIns="91428" bIns="45714" numCol="1" anchor="ctr" anchorCtr="0" compatLnSpc="1"/>
          <a:lstStyle/>
          <a:p>
            <a:pPr lvl="0"/>
            <a:r>
              <a:rPr lang="zh-CN" altLang="en-US" smtClean="0"/>
              <a:t>单击此处编辑母版标题样式</a:t>
            </a:r>
          </a:p>
        </p:txBody>
      </p:sp>
      <p:sp>
        <p:nvSpPr>
          <p:cNvPr id="1048577" name="文本占位符 2"/>
          <p:cNvSpPr>
            <a:spLocks noGrp="1" noChangeArrowheads="1"/>
          </p:cNvSpPr>
          <p:nvPr>
            <p:ph type="body" idx="9"/>
          </p:nvPr>
        </p:nvSpPr>
        <p:spPr bwMode="auto">
          <a:xfrm>
            <a:off x="432039" y="1386101"/>
            <a:ext cx="7776687" cy="3919947"/>
          </a:xfrm>
          <a:prstGeom prst="rect">
            <a:avLst/>
          </a:prstGeom>
          <a:noFill/>
          <a:ln>
            <a:noFill/>
          </a:ln>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8578" name="日期占位符 3"/>
          <p:cNvSpPr>
            <a:spLocks noGrp="1"/>
          </p:cNvSpPr>
          <p:nvPr>
            <p:ph type="dt" sz="half" idx="2"/>
          </p:nvPr>
        </p:nvSpPr>
        <p:spPr>
          <a:xfrm>
            <a:off x="432038" y="5505897"/>
            <a:ext cx="2016178" cy="317188"/>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endParaRPr lang="zh-CN" altLang="en-US"/>
          </a:p>
        </p:txBody>
      </p:sp>
      <p:sp>
        <p:nvSpPr>
          <p:cNvPr id="1048579" name="页脚占位符 4"/>
          <p:cNvSpPr>
            <a:spLocks noGrp="1"/>
          </p:cNvSpPr>
          <p:nvPr>
            <p:ph type="ftr" sz="quarter" idx="3"/>
          </p:nvPr>
        </p:nvSpPr>
        <p:spPr>
          <a:xfrm>
            <a:off x="2952262" y="5505897"/>
            <a:ext cx="2736241" cy="317188"/>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endParaRPr lang="zh-CN" altLang="en-US"/>
          </a:p>
        </p:txBody>
      </p:sp>
      <p:sp>
        <p:nvSpPr>
          <p:cNvPr id="1048580" name="灯片编号占位符 5"/>
          <p:cNvSpPr>
            <a:spLocks noGrp="1"/>
          </p:cNvSpPr>
          <p:nvPr>
            <p:ph type="sldNum" sz="quarter" idx="4"/>
          </p:nvPr>
        </p:nvSpPr>
        <p:spPr>
          <a:xfrm>
            <a:off x="6192547" y="5505897"/>
            <a:ext cx="2016178" cy="317188"/>
          </a:xfrm>
          <a:prstGeom prst="rect">
            <a:avLst/>
          </a:prstGeom>
        </p:spPr>
        <p:txBody>
          <a:bodyPr vert="horz" wrap="square" lIns="91428" tIns="45714" rIns="91428" bIns="45714" numCol="1" anchor="ctr" anchorCtr="0" compatLnSpc="1"/>
          <a:lstStyle>
            <a:lvl1pPr algn="r">
              <a:defRPr sz="1200">
                <a:solidFill>
                  <a:srgbClr val="898989"/>
                </a:solidFill>
              </a:defRPr>
            </a:lvl1pPr>
          </a:lstStyle>
          <a:p>
            <a:fld id="{E8B75710-CA12-45CD-8C42-3EA353848B0F}"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p:nvPr/>
        </p:nvGrpSpPr>
        <p:grpSpPr bwMode="auto">
          <a:xfrm>
            <a:off x="306028" y="288773"/>
            <a:ext cx="2449716" cy="1058825"/>
            <a:chOff x="0" y="0"/>
            <a:chExt cx="4082" cy="1927"/>
          </a:xfrm>
        </p:grpSpPr>
        <p:sp>
          <p:nvSpPr>
            <p:cNvPr id="1027" name="Rectangle 3"/>
            <p:cNvSpPr>
              <a:spLocks noChangeArrowheads="1"/>
            </p:cNvSpPr>
            <p:nvPr/>
          </p:nvSpPr>
          <p:spPr bwMode="auto">
            <a:xfrm rot="4080000">
              <a:off x="2598" y="1464"/>
              <a:ext cx="452" cy="453"/>
            </a:xfrm>
            <a:prstGeom prst="rect">
              <a:avLst/>
            </a:prstGeom>
            <a:solidFill>
              <a:srgbClr val="C7EDE9">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28" name="Rectangle 4"/>
            <p:cNvSpPr>
              <a:spLocks noChangeArrowheads="1"/>
            </p:cNvSpPr>
            <p:nvPr/>
          </p:nvSpPr>
          <p:spPr bwMode="auto">
            <a:xfrm rot="900000">
              <a:off x="2041" y="0"/>
              <a:ext cx="568" cy="567"/>
            </a:xfrm>
            <a:prstGeom prst="rect">
              <a:avLst/>
            </a:prstGeom>
            <a:solidFill>
              <a:srgbClr val="AFD7ED">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29" name="Rectangle 5"/>
            <p:cNvSpPr>
              <a:spLocks noChangeArrowheads="1"/>
            </p:cNvSpPr>
            <p:nvPr/>
          </p:nvSpPr>
          <p:spPr bwMode="auto">
            <a:xfrm rot="5280000">
              <a:off x="0" y="0"/>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30" name="Rectangle 6"/>
            <p:cNvSpPr>
              <a:spLocks noChangeArrowheads="1"/>
            </p:cNvSpPr>
            <p:nvPr/>
          </p:nvSpPr>
          <p:spPr bwMode="auto">
            <a:xfrm rot="720000">
              <a:off x="680" y="908"/>
              <a:ext cx="680" cy="680"/>
            </a:xfrm>
            <a:prstGeom prst="rect">
              <a:avLst/>
            </a:prstGeom>
            <a:solidFill>
              <a:srgbClr val="5CA7BA">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31" name="Rectangle 7"/>
            <p:cNvSpPr>
              <a:spLocks noChangeArrowheads="1"/>
            </p:cNvSpPr>
            <p:nvPr/>
          </p:nvSpPr>
          <p:spPr bwMode="auto">
            <a:xfrm rot="4680000">
              <a:off x="3742" y="454"/>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grpSp>
      <p:sp>
        <p:nvSpPr>
          <p:cNvPr id="1032" name="Rectangle 8"/>
          <p:cNvSpPr>
            <a:spLocks noGrp="1" noChangeArrowheads="1"/>
          </p:cNvSpPr>
          <p:nvPr>
            <p:ph type="title"/>
          </p:nvPr>
        </p:nvSpPr>
        <p:spPr bwMode="auto">
          <a:xfrm>
            <a:off x="416914" y="1379462"/>
            <a:ext cx="7776687" cy="732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normAutofit/>
          </a:bodyPr>
          <a:lstStyle/>
          <a:p>
            <a:pPr lvl="0"/>
            <a:r>
              <a:rPr lang="zh-CN" altLang="zh-CN" dirty="0" smtClean="0"/>
              <a:t>单击此处编辑母版标题样式</a:t>
            </a:r>
          </a:p>
        </p:txBody>
      </p:sp>
      <p:sp>
        <p:nvSpPr>
          <p:cNvPr id="1033" name="Rectangle 9"/>
          <p:cNvSpPr>
            <a:spLocks noGrp="1" noChangeArrowheads="1"/>
          </p:cNvSpPr>
          <p:nvPr>
            <p:ph type="body" idx="1"/>
          </p:nvPr>
        </p:nvSpPr>
        <p:spPr bwMode="auto">
          <a:xfrm>
            <a:off x="432039" y="2197402"/>
            <a:ext cx="7776687" cy="3109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normAutofit/>
          </a:bodyPr>
          <a:lstStyle/>
          <a:p>
            <a:pPr lvl="0"/>
            <a:r>
              <a:rPr lang="zh-CN" altLang="zh-CN" dirty="0" smtClean="0"/>
              <a:t>单击此处编辑母版文本样式</a:t>
            </a:r>
          </a:p>
          <a:p>
            <a:pPr lvl="1"/>
            <a:r>
              <a:rPr lang="zh-CN" altLang="zh-CN" dirty="0" smtClean="0"/>
              <a:t>第二级</a:t>
            </a:r>
          </a:p>
          <a:p>
            <a:pPr lvl="2"/>
            <a:r>
              <a:rPr lang="zh-CN" altLang="zh-CN" dirty="0" smtClean="0"/>
              <a:t>第三级</a:t>
            </a:r>
          </a:p>
          <a:p>
            <a:pPr lvl="3"/>
            <a:r>
              <a:rPr lang="zh-CN" altLang="zh-CN" dirty="0" smtClean="0"/>
              <a:t>第四级</a:t>
            </a:r>
          </a:p>
          <a:p>
            <a:pPr lvl="4"/>
            <a:r>
              <a:rPr lang="zh-CN" altLang="zh-CN" dirty="0" smtClean="0"/>
              <a:t>第五级</a:t>
            </a:r>
          </a:p>
        </p:txBody>
      </p:sp>
      <p:sp>
        <p:nvSpPr>
          <p:cNvPr id="1034" name="Rectangle 10"/>
          <p:cNvSpPr>
            <a:spLocks noGrp="1" noChangeArrowheads="1"/>
          </p:cNvSpPr>
          <p:nvPr>
            <p:ph type="dt" sz="half" idx="2"/>
          </p:nvPr>
        </p:nvSpPr>
        <p:spPr bwMode="auto">
          <a:xfrm>
            <a:off x="432038" y="5409640"/>
            <a:ext cx="2016178" cy="412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solidFill>
                  <a:srgbClr val="FF425D"/>
                </a:solidFill>
                <a:latin typeface="Arial" panose="020B0604020202020204" pitchFamily="34" charset="0"/>
                <a:ea typeface="黑体" panose="02010609060101010101" pitchFamily="49" charset="-122"/>
                <a:sym typeface="Arial" panose="020B0604020202020204" pitchFamily="34" charset="0"/>
              </a:defRPr>
            </a:lvl1pPr>
          </a:lstStyle>
          <a:p>
            <a:endParaRPr lang="zh-CN" altLang="en-US"/>
          </a:p>
        </p:txBody>
      </p:sp>
      <p:sp>
        <p:nvSpPr>
          <p:cNvPr id="1035" name="Rectangle 11"/>
          <p:cNvSpPr>
            <a:spLocks noGrp="1" noChangeArrowheads="1"/>
          </p:cNvSpPr>
          <p:nvPr>
            <p:ph type="ftr" sz="quarter" idx="3"/>
          </p:nvPr>
        </p:nvSpPr>
        <p:spPr bwMode="auto">
          <a:xfrm>
            <a:off x="2952262" y="5409640"/>
            <a:ext cx="2736241" cy="412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solidFill>
                  <a:srgbClr val="FF425D"/>
                </a:solidFill>
                <a:latin typeface="Arial" panose="020B0604020202020204" pitchFamily="34" charset="0"/>
                <a:ea typeface="黑体" panose="02010609060101010101" pitchFamily="49" charset="-122"/>
                <a:sym typeface="Arial" panose="020B0604020202020204" pitchFamily="34" charset="0"/>
              </a:defRPr>
            </a:lvl1pPr>
          </a:lstStyle>
          <a:p>
            <a:endParaRPr lang="zh-CN" altLang="en-US"/>
          </a:p>
        </p:txBody>
      </p:sp>
      <p:sp>
        <p:nvSpPr>
          <p:cNvPr id="1036" name="Rectangle 12"/>
          <p:cNvSpPr>
            <a:spLocks noGrp="1" noChangeArrowheads="1"/>
          </p:cNvSpPr>
          <p:nvPr>
            <p:ph type="sldNum" sz="quarter" idx="4"/>
          </p:nvPr>
        </p:nvSpPr>
        <p:spPr bwMode="auto">
          <a:xfrm>
            <a:off x="6192547" y="5409640"/>
            <a:ext cx="2016178" cy="412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solidFill>
                  <a:srgbClr val="FF425D"/>
                </a:solidFill>
                <a:latin typeface="Arial" panose="020B0604020202020204" pitchFamily="34" charset="0"/>
                <a:ea typeface="黑体" panose="02010609060101010101" pitchFamily="49" charset="-122"/>
                <a:sym typeface="Arial" panose="020B0604020202020204" pitchFamily="34" charset="0"/>
              </a:defRPr>
            </a:lvl1pPr>
          </a:lstStyle>
          <a:p>
            <a:fld id="{E8B75710-CA12-45CD-8C42-3EA353848B0F}"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ctr" rtl="0" eaLnBrk="1" fontAlgn="base" hangingPunct="1">
        <a:spcBef>
          <a:spcPct val="0"/>
        </a:spcBef>
        <a:spcAft>
          <a:spcPct val="0"/>
        </a:spcAft>
        <a:defRPr sz="4400" kern="1200">
          <a:solidFill>
            <a:srgbClr val="FF425D"/>
          </a:solidFill>
          <a:latin typeface="+mj-ea"/>
          <a:ea typeface="+mj-ea"/>
          <a:cs typeface="+mj-cs"/>
          <a:sym typeface="Arial" panose="020B0604020202020204" pitchFamily="34" charset="0"/>
        </a:defRPr>
      </a:lvl1pPr>
      <a:lvl2pPr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2pPr>
      <a:lvl3pPr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3pPr>
      <a:lvl4pPr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4pPr>
      <a:lvl5pPr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5pPr>
      <a:lvl6pPr marL="457200"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6pPr>
      <a:lvl7pPr marL="914400"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7pPr>
      <a:lvl8pPr marL="1371600"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8pPr>
      <a:lvl9pPr marL="1828800"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9pPr>
    </p:titleStyle>
    <p:bodyStyle>
      <a:lvl1pPr marL="342900" indent="-342900" algn="l" rtl="0" eaLnBrk="1" fontAlgn="base" hangingPunct="1">
        <a:spcBef>
          <a:spcPct val="20000"/>
        </a:spcBef>
        <a:spcAft>
          <a:spcPct val="0"/>
        </a:spcAft>
        <a:buChar char="•"/>
        <a:defRPr sz="2400" kern="1200">
          <a:solidFill>
            <a:srgbClr val="FF425D"/>
          </a:solidFill>
          <a:latin typeface="+mn-ea"/>
          <a:ea typeface="+mn-ea"/>
          <a:cs typeface="+mn-cs"/>
          <a:sym typeface="Arial" panose="020B0604020202020204" pitchFamily="34" charset="0"/>
        </a:defRPr>
      </a:lvl1pPr>
      <a:lvl2pPr marL="742950" indent="-285750" algn="l" rtl="0" eaLnBrk="1" fontAlgn="base" hangingPunct="1">
        <a:spcBef>
          <a:spcPct val="20000"/>
        </a:spcBef>
        <a:spcAft>
          <a:spcPct val="0"/>
        </a:spcAft>
        <a:buChar char="–"/>
        <a:defRPr sz="2000" kern="1200">
          <a:solidFill>
            <a:srgbClr val="FF425D"/>
          </a:solidFill>
          <a:latin typeface="+mn-ea"/>
          <a:ea typeface="+mn-ea"/>
          <a:cs typeface="+mn-cs"/>
          <a:sym typeface="Arial" panose="020B0604020202020204" pitchFamily="34" charset="0"/>
        </a:defRPr>
      </a:lvl2pPr>
      <a:lvl3pPr marL="1143000" indent="-228600" algn="l" rtl="0" eaLnBrk="1" fontAlgn="base" hangingPunct="1">
        <a:spcBef>
          <a:spcPct val="20000"/>
        </a:spcBef>
        <a:spcAft>
          <a:spcPct val="0"/>
        </a:spcAft>
        <a:buChar char="•"/>
        <a:defRPr sz="1800" kern="1200">
          <a:solidFill>
            <a:srgbClr val="FF425D"/>
          </a:solidFill>
          <a:latin typeface="+mn-ea"/>
          <a:ea typeface="+mn-ea"/>
          <a:cs typeface="+mn-cs"/>
          <a:sym typeface="Arial" panose="020B0604020202020204" pitchFamily="34" charset="0"/>
        </a:defRPr>
      </a:lvl3pPr>
      <a:lvl4pPr marL="1600200" indent="-228600" algn="l" rtl="0" eaLnBrk="1" fontAlgn="base" hangingPunct="1">
        <a:spcBef>
          <a:spcPct val="20000"/>
        </a:spcBef>
        <a:spcAft>
          <a:spcPct val="0"/>
        </a:spcAft>
        <a:buChar char="–"/>
        <a:defRPr sz="1800" kern="1200">
          <a:solidFill>
            <a:srgbClr val="FF425D"/>
          </a:solidFill>
          <a:latin typeface="+mn-ea"/>
          <a:ea typeface="+mn-ea"/>
          <a:cs typeface="+mn-cs"/>
          <a:sym typeface="Arial" panose="020B0604020202020204" pitchFamily="34" charset="0"/>
        </a:defRPr>
      </a:lvl4pPr>
      <a:lvl5pPr marL="2057400" indent="-228600" algn="l" rtl="0" eaLnBrk="1" fontAlgn="base" hangingPunct="1">
        <a:spcBef>
          <a:spcPct val="20000"/>
        </a:spcBef>
        <a:spcAft>
          <a:spcPct val="0"/>
        </a:spcAft>
        <a:buChar char="»"/>
        <a:defRPr sz="1800" kern="1200">
          <a:solidFill>
            <a:srgbClr val="FF425D"/>
          </a:solidFill>
          <a:latin typeface="+mn-ea"/>
          <a:ea typeface="+mn-ea"/>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descr="2"/>
          <p:cNvPicPr>
            <a:picLocks noChangeAspect="1"/>
          </p:cNvPicPr>
          <p:nvPr/>
        </p:nvPicPr>
        <p:blipFill>
          <a:blip r:embed="rId3" cstate="print"/>
          <a:stretch>
            <a:fillRect/>
          </a:stretch>
        </p:blipFill>
        <p:spPr>
          <a:xfrm>
            <a:off x="-600" y="-29333"/>
            <a:ext cx="8673766" cy="6032098"/>
          </a:xfrm>
          <a:prstGeom prst="rect">
            <a:avLst/>
          </a:prstGeom>
        </p:spPr>
      </p:pic>
      <p:pic>
        <p:nvPicPr>
          <p:cNvPr id="2097153" name="Picture 2"/>
          <p:cNvPicPr>
            <a:picLocks noChangeAspect="1" noChangeArrowheads="1"/>
          </p:cNvPicPr>
          <p:nvPr/>
        </p:nvPicPr>
        <p:blipFill>
          <a:blip r:embed="rId4" cstate="print"/>
          <a:srcRect/>
          <a:stretch>
            <a:fillRect/>
          </a:stretch>
        </p:blipFill>
        <p:spPr bwMode="auto">
          <a:xfrm>
            <a:off x="1" y="227349"/>
            <a:ext cx="1326117" cy="1167918"/>
          </a:xfrm>
          <a:prstGeom prst="rect">
            <a:avLst/>
          </a:prstGeom>
          <a:noFill/>
          <a:ln>
            <a:noFill/>
          </a:ln>
        </p:spPr>
      </p:pic>
      <p:sp>
        <p:nvSpPr>
          <p:cNvPr id="1048584" name="矩形 3"/>
          <p:cNvSpPr/>
          <p:nvPr/>
        </p:nvSpPr>
        <p:spPr>
          <a:xfrm>
            <a:off x="1082713" y="1457604"/>
            <a:ext cx="6417117" cy="952068"/>
          </a:xfrm>
          <a:prstGeom prst="rect">
            <a:avLst/>
          </a:prstGeom>
        </p:spPr>
        <p:txBody>
          <a:bodyPr wrap="none" lIns="91428" tIns="45714" rIns="91428" bIns="45714">
            <a:spAutoFit/>
          </a:bodyPr>
          <a:lstStyle/>
          <a:p>
            <a:pPr algn="ctr" fontAlgn="auto"/>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1048585" name="矩形 8"/>
          <p:cNvSpPr/>
          <p:nvPr/>
        </p:nvSpPr>
        <p:spPr>
          <a:xfrm>
            <a:off x="4567212" y="4974651"/>
            <a:ext cx="3640740" cy="646331"/>
          </a:xfrm>
          <a:prstGeom prst="rect">
            <a:avLst/>
          </a:prstGeom>
          <a:noFill/>
        </p:spPr>
        <p:txBody>
          <a:bodyPr wrap="none">
            <a:spAutoFit/>
          </a:bodyPr>
          <a:lstStyle/>
          <a:p>
            <a:pPr algn="ctr"/>
            <a:r>
              <a:rPr lang="en-US" altLang="zh-CN"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2020</a:t>
            </a:r>
            <a:r>
              <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第十五期</a:t>
            </a:r>
            <a:endPar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4" name="图片 5"/>
          <p:cNvPicPr>
            <a:picLocks noChangeAspect="1" noChangeArrowheads="1"/>
          </p:cNvPicPr>
          <p:nvPr/>
        </p:nvPicPr>
        <p:blipFill>
          <a:blip r:embed="rId2" cstate="print"/>
          <a:srcRect/>
          <a:stretch>
            <a:fillRect/>
          </a:stretch>
        </p:blipFill>
        <p:spPr bwMode="auto">
          <a:xfrm>
            <a:off x="-9562" y="1"/>
            <a:ext cx="8650326" cy="5977094"/>
          </a:xfrm>
          <a:prstGeom prst="rect">
            <a:avLst/>
          </a:prstGeom>
          <a:noFill/>
          <a:ln>
            <a:noFill/>
          </a:ln>
        </p:spPr>
      </p:pic>
      <p:sp>
        <p:nvSpPr>
          <p:cNvPr id="1048586" name="矩形 8"/>
          <p:cNvSpPr/>
          <p:nvPr/>
        </p:nvSpPr>
        <p:spPr>
          <a:xfrm>
            <a:off x="3658627" y="3561949"/>
            <a:ext cx="4478178" cy="506730"/>
          </a:xfrm>
          <a:prstGeom prst="rect">
            <a:avLst/>
          </a:prstGeom>
          <a:noFill/>
          <a:ln>
            <a:noFill/>
          </a:ln>
        </p:spPr>
        <p:txBody>
          <a:bodyPr wrap="square">
            <a:spAutoFit/>
          </a:bodyPr>
          <a:lstStyle/>
          <a:p>
            <a:pPr>
              <a:lnSpc>
                <a:spcPct val="150000"/>
              </a:lnSpc>
            </a:pPr>
            <a:r>
              <a:rPr lang="zh-CN" altLang="en-US" b="1" noProof="1">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弘扬劳模精神  彰显阳光风采</a:t>
            </a:r>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endParaRPr lang="zh-CN" altLang="en-US" noProof="1">
              <a:solidFill>
                <a:srgbClr val="0070C0"/>
              </a:solidFill>
              <a:latin typeface="华文行楷" panose="02010800040101010101" pitchFamily="2" charset="-122"/>
              <a:ea typeface="华文行楷" panose="02010800040101010101" pitchFamily="2" charset="-122"/>
            </a:endParaRPr>
          </a:p>
        </p:txBody>
      </p:sp>
      <p:sp>
        <p:nvSpPr>
          <p:cNvPr id="4" name="矩形 8"/>
          <p:cNvSpPr/>
          <p:nvPr/>
        </p:nvSpPr>
        <p:spPr>
          <a:xfrm>
            <a:off x="2415121" y="4351964"/>
            <a:ext cx="6056011" cy="523644"/>
          </a:xfrm>
          <a:prstGeom prst="rect">
            <a:avLst/>
          </a:prstGeom>
          <a:noFill/>
          <a:ln>
            <a:noFill/>
          </a:ln>
        </p:spPr>
        <p:txBody>
          <a:bodyPr wrap="square">
            <a:spAutoFit/>
          </a:bodyPr>
          <a:lstStyle/>
          <a:p>
            <a:pPr>
              <a:lnSpc>
                <a:spcPct val="150000"/>
              </a:lnSpc>
            </a:pPr>
            <a:endParaRPr lang="zh-CN" altLang="en-US" noProof="1">
              <a:solidFill>
                <a:srgbClr val="0070C0"/>
              </a:solidFill>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8640763" cy="5930741"/>
          </a:xfrm>
          <a:prstGeom prst="rect">
            <a:avLst/>
          </a:prstGeom>
        </p:spPr>
      </p:pic>
      <p:sp>
        <p:nvSpPr>
          <p:cNvPr id="2" name="文本框 1"/>
          <p:cNvSpPr txBox="1"/>
          <p:nvPr/>
        </p:nvSpPr>
        <p:spPr>
          <a:xfrm>
            <a:off x="2303780" y="377190"/>
            <a:ext cx="4274185" cy="460375"/>
          </a:xfrm>
          <a:prstGeom prst="rect">
            <a:avLst/>
          </a:prstGeom>
          <a:noFill/>
        </p:spPr>
        <p:txBody>
          <a:bodyPr wrap="square" rtlCol="0">
            <a:spAutoFit/>
          </a:bodyPr>
          <a:lstStyle/>
          <a:p>
            <a:r>
              <a:rPr lang="zh-CN" altLang="en-US" sz="2400" b="1" dirty="0" smtClean="0">
                <a:solidFill>
                  <a:srgbClr val="C00000"/>
                </a:solidFill>
                <a:effectLst>
                  <a:outerShdw blurRad="38100" dist="19050" dir="2700000" algn="tl" rotWithShape="0">
                    <a:schemeClr val="dk1">
                      <a:alpha val="40000"/>
                    </a:schemeClr>
                  </a:outerShdw>
                </a:effectLst>
                <a:latin typeface="华文行楷" panose="02010800040101010101" pitchFamily="2" charset="-122"/>
                <a:ea typeface="华文行楷" panose="02010800040101010101" pitchFamily="2" charset="-122"/>
                <a:cs typeface="楷体_GB2312" panose="02010609030101010101" charset="-122"/>
                <a:sym typeface="+mn-ea"/>
              </a:rPr>
              <a:t>弘扬</a:t>
            </a:r>
            <a:r>
              <a:rPr lang="zh-CN" altLang="en-US" sz="2400" b="1" dirty="0" smtClean="0">
                <a:solidFill>
                  <a:srgbClr val="C00000"/>
                </a:solidFill>
                <a:effectLst>
                  <a:outerShdw blurRad="38100" dist="19050" dir="2700000" algn="tl" rotWithShape="0">
                    <a:schemeClr val="dk1">
                      <a:alpha val="40000"/>
                    </a:schemeClr>
                  </a:outerShdw>
                </a:effectLst>
                <a:latin typeface="华文行楷" panose="02010800040101010101" pitchFamily="2" charset="-122"/>
                <a:ea typeface="华文行楷" panose="02010800040101010101" pitchFamily="2" charset="-122"/>
                <a:cs typeface="楷体_GB2312" panose="02010609030101010101" charset="-122"/>
              </a:rPr>
              <a:t>劳模精神   彰显阳光风采</a:t>
            </a:r>
            <a:endParaRPr lang="zh-CN" altLang="en-US" sz="2400" b="1" dirty="0">
              <a:solidFill>
                <a:srgbClr val="C00000"/>
              </a:solidFill>
              <a:effectLst>
                <a:outerShdw blurRad="38100" dist="19050" dir="2700000" algn="tl" rotWithShape="0">
                  <a:schemeClr val="dk1">
                    <a:alpha val="40000"/>
                  </a:schemeClr>
                </a:outerShdw>
              </a:effectLst>
              <a:latin typeface="华文行楷" panose="02010800040101010101" pitchFamily="2" charset="-122"/>
              <a:ea typeface="华文行楷" panose="02010800040101010101" pitchFamily="2" charset="-122"/>
              <a:cs typeface="楷体_GB2312" panose="02010609030101010101" charset="-122"/>
            </a:endParaRPr>
          </a:p>
        </p:txBody>
      </p:sp>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8" name="矩形 7"/>
          <p:cNvSpPr/>
          <p:nvPr/>
        </p:nvSpPr>
        <p:spPr>
          <a:xfrm>
            <a:off x="3912112" y="2433606"/>
            <a:ext cx="4320382" cy="646331"/>
          </a:xfrm>
          <a:prstGeom prst="rect">
            <a:avLst/>
          </a:prstGeom>
        </p:spPr>
        <p:txBody>
          <a:bodyPr>
            <a:spAutoFit/>
          </a:bodyPr>
          <a:lstStyle/>
          <a:p>
            <a:r>
              <a:rPr lang="zh-CN" altLang="en-US" dirty="0"/>
              <a:t/>
            </a:r>
            <a:br>
              <a:rPr lang="zh-CN" altLang="en-US" dirty="0"/>
            </a:br>
            <a:endParaRPr lang="zh-CN" altLang="en-US" dirty="0"/>
          </a:p>
        </p:txBody>
      </p:sp>
      <p:sp>
        <p:nvSpPr>
          <p:cNvPr id="5" name="矩形 4"/>
          <p:cNvSpPr/>
          <p:nvPr/>
        </p:nvSpPr>
        <p:spPr>
          <a:xfrm>
            <a:off x="719095" y="1129248"/>
            <a:ext cx="7379739" cy="4030980"/>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r>
              <a:rPr lang="zh-CN" altLang="en-US" sz="1600" b="1" dirty="0" smtClean="0">
                <a:solidFill>
                  <a:schemeClr val="tx1"/>
                </a:solidFill>
                <a:effectLst>
                  <a:outerShdw blurRad="38100" dist="19050" dir="2700000" algn="tl" rotWithShape="0">
                    <a:schemeClr val="dk1">
                      <a:alpha val="40000"/>
                    </a:schemeClr>
                  </a:outerShdw>
                </a:effectLst>
                <a:latin typeface="华文仿宋" panose="02010600040101010101" charset="-122"/>
                <a:ea typeface="华文仿宋" panose="02010600040101010101" charset="-122"/>
                <a:cs typeface="楷体_GB2312" panose="02010609030101010101" charset="-122"/>
                <a:sym typeface="+mn-ea"/>
              </a:rPr>
              <a:t>劳模精神是时代的宝贵财富，是激励人们应对各种机遇和挑战</a:t>
            </a:r>
            <a:r>
              <a:rPr lang="zh-CN" altLang="en-US" sz="1600" b="1" dirty="0" smtClean="0">
                <a:effectLst>
                  <a:outerShdw blurRad="38100" dist="19050" dir="2700000" algn="tl" rotWithShape="0">
                    <a:schemeClr val="dk1">
                      <a:alpha val="40000"/>
                    </a:schemeClr>
                  </a:outerShdw>
                </a:effectLst>
                <a:latin typeface="华文仿宋" panose="02010600040101010101" charset="-122"/>
                <a:ea typeface="华文仿宋" panose="02010600040101010101" charset="-122"/>
                <a:cs typeface="楷体_GB2312" panose="02010609030101010101" charset="-122"/>
                <a:sym typeface="+mn-ea"/>
              </a:rPr>
              <a:t>，</a:t>
            </a:r>
            <a:r>
              <a:rPr lang="zh-CN" altLang="en-US" sz="1600" b="1" dirty="0" smtClean="0">
                <a:solidFill>
                  <a:schemeClr val="tx1"/>
                </a:solidFill>
                <a:effectLst>
                  <a:outerShdw blurRad="38100" dist="19050" dir="2700000" algn="tl" rotWithShape="0">
                    <a:schemeClr val="dk1">
                      <a:alpha val="40000"/>
                    </a:schemeClr>
                  </a:outerShdw>
                </a:effectLst>
                <a:latin typeface="华文仿宋" panose="02010600040101010101" charset="-122"/>
                <a:ea typeface="华文仿宋" panose="02010600040101010101" charset="-122"/>
                <a:cs typeface="楷体_GB2312" panose="02010609030101010101" charset="-122"/>
                <a:sym typeface="+mn-ea"/>
              </a:rPr>
              <a:t>团结奋斗、勇往直前的强大精神力量。</a:t>
            </a: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在第</a:t>
            </a: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130</a:t>
            </a: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个国际</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劳动节到来之际</a:t>
            </a: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，让</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我们共同学习劳模事迹，弘扬劳模</a:t>
            </a: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精神。</a:t>
            </a:r>
            <a:endPar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a:p>
            <a:pPr>
              <a:lnSpc>
                <a:spcPct val="200000"/>
              </a:lnSpc>
            </a:pP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马园</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，现任锦州阳光能源有限公司国内销售部总监。曾获“锦州</a:t>
            </a:r>
            <a:r>
              <a:rPr lang="zh-CN" altLang="en-US" sz="1600" b="1">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市</a:t>
            </a:r>
            <a:r>
              <a:rPr lang="zh-CN" altLang="en-US" sz="1600" b="1"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工业销售</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状元”荣誉称号，多次获得公司“优秀管理标兵”、“总经理特别奖”等荣誉，他所带领的国内销售部曾获“锦州青年五四奖章集体”、阳光能源集团“</a:t>
            </a:r>
            <a:r>
              <a:rPr lang="en-US"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2017</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年度先进集体”、“</a:t>
            </a:r>
            <a:r>
              <a:rPr lang="en-US"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2018</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年度先进集体”等荣誉称号</a:t>
            </a: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a:t>
            </a:r>
            <a:r>
              <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今年马园获</a:t>
            </a: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锦州市劳动模范</a:t>
            </a: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a:t>
            </a:r>
            <a:r>
              <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荣誉称号</a:t>
            </a:r>
            <a:r>
              <a:rPr lang="zh-CN"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a:t>
            </a:r>
            <a:endPar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6" name="矩形 5"/>
          <p:cNvSpPr/>
          <p:nvPr/>
        </p:nvSpPr>
        <p:spPr>
          <a:xfrm>
            <a:off x="4951730" y="910590"/>
            <a:ext cx="2775585" cy="306705"/>
          </a:xfrm>
          <a:prstGeom prst="rect">
            <a:avLst/>
          </a:prstGeom>
        </p:spPr>
        <p:txBody>
          <a:bodyPr wrap="square">
            <a:spAutoFit/>
          </a:bodyPr>
          <a:lstStyle/>
          <a:p>
            <a:r>
              <a:rPr lang="en-US" altLang="zh-CN" sz="1400" b="1" dirty="0" smtClean="0">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cs typeface="楷体_GB2312" panose="02010609030101010101" charset="-122"/>
              </a:rPr>
              <a:t>——</a:t>
            </a:r>
            <a:r>
              <a:rPr lang="zh-CN" altLang="en-US" sz="1400" b="1" dirty="0" smtClean="0">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cs typeface="楷体_GB2312" panose="02010609030101010101" charset="-122"/>
              </a:rPr>
              <a:t>锦州市劳动模范先进事迹</a:t>
            </a:r>
            <a:endParaRPr lang="zh-CN" altLang="en-US" sz="1400" dirty="0">
              <a:solidFill>
                <a:srgbClr val="0070C0"/>
              </a:solidFill>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8640763" cy="5930741"/>
          </a:xfrm>
          <a:prstGeom prst="rect">
            <a:avLst/>
          </a:prstGeom>
        </p:spPr>
      </p:pic>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5" name="矩形 4"/>
          <p:cNvSpPr/>
          <p:nvPr/>
        </p:nvSpPr>
        <p:spPr>
          <a:xfrm>
            <a:off x="642772" y="449932"/>
            <a:ext cx="7400960" cy="4523105"/>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一</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、业务精湛，能力过硬，扛起特殊时期国销大旗。</a:t>
            </a:r>
          </a:p>
          <a:p>
            <a:pPr>
              <a:lnSpc>
                <a:spcPct val="200000"/>
              </a:lnSpc>
            </a:pP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r>
              <a:rPr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自任职开始，马园不断学习国内外知名企业的先进销售技能和管理模式，结合公司发展实际，提出了由个人销售转变为团队销售及重点攻关大客户的销售理念，使公司的行业市场份额逐年攀升，公司的销售业绩也呈现了节节高升的良好态势—仅以阳光能源国内组件产品的销售量为例，2015年销售量175兆瓦，2016年销售量345兆瓦，2017年销售量868兆瓦，2018年销售量950兆瓦，2019年国内组件销售量同比增长30%，销售量1212兆瓦，至此，公司销售实现了以不足行业1%的产能抢到了超过5%份额的国内市场订单，除此之外还为2020年布局了近1GW的销售订单，可谓布局长远、未雨绸缪。</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8640763" cy="5930741"/>
          </a:xfrm>
          <a:prstGeom prst="rect">
            <a:avLst/>
          </a:prstGeom>
        </p:spPr>
      </p:pic>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5" name="AutoShape 2" descr="https://mmbiz.qpic.cn/mmbiz_jpg/3OEpTPib0kV8ic0uWnu1ibA6WDRn7Eiaz1pvaEev6aTxu3TujDHtqQXXY9E7uVOosJWIKEicsB2BNJ7QozdZw8macmg/640?wx_fmt=jpeg&amp;tp=webp&amp;wxfrom=5&amp;wx_lazy=1&amp;wx_co=1"/>
          <p:cNvSpPr>
            <a:spLocks noChangeAspect="1" noChangeArrowheads="1"/>
          </p:cNvSpPr>
          <p:nvPr/>
        </p:nvSpPr>
        <p:spPr bwMode="auto">
          <a:xfrm>
            <a:off x="155575" y="-136525"/>
            <a:ext cx="298450" cy="29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矩形 6"/>
          <p:cNvSpPr/>
          <p:nvPr/>
        </p:nvSpPr>
        <p:spPr>
          <a:xfrm>
            <a:off x="735847" y="377825"/>
            <a:ext cx="7214812" cy="4524315"/>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二</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、精于识人，善于用人，担起销售团队培养重任。</a:t>
            </a:r>
          </a:p>
          <a:p>
            <a:pPr>
              <a:lnSpc>
                <a:spcPct val="200000"/>
              </a:lnSpc>
            </a:pP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马园</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提出培养销售五心团队理念；根据销售对象和业务层次划分</a:t>
            </a:r>
            <a:r>
              <a:rPr lang="en-US"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5</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个销售小组，相互竞争激发各组组员的积极性；马园知人善任，将合适的人放在合适的位置，充分发挥其特长和优势，带出了一个能打硬仗的销售队伍。近两年，光伏产业国内市场低迷，行业各环节新产能不断释放造成产能全面过剩，平价上网导致产品价格断崖式下跌，销售团队顶住巨压，凭借卓越的争单夺势能力，为阳光能源在如此艰难的市场环境下得以生存并实现年销售收入以近</a:t>
            </a:r>
            <a:r>
              <a:rPr lang="en-US"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15%</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的速度逐年递增做出了突出贡献，实现阳光能源年销售收入</a:t>
            </a:r>
            <a:r>
              <a:rPr lang="en-US"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70</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亿元的目标，助推阳光能源成为锦州乃至东北光伏领军企业</a:t>
            </a: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a:t>
            </a:r>
            <a:endPar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 y="-1"/>
            <a:ext cx="8640763" cy="5930741"/>
          </a:xfrm>
          <a:prstGeom prst="rect">
            <a:avLst/>
          </a:prstGeom>
        </p:spPr>
      </p:pic>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5" name="AutoShape 2" descr="https://mmbiz.qpic.cn/mmbiz_jpg/3OEpTPib0kV8ic0uWnu1ibA6WDRn7Eiaz1pvaEev6aTxu3TujDHtqQXXY9E7uVOosJWIKEicsB2BNJ7QozdZw8macmg/640?wx_fmt=jpeg&amp;tp=webp&amp;wxfrom=5&amp;wx_lazy=1&amp;wx_co=1"/>
          <p:cNvSpPr>
            <a:spLocks noChangeAspect="1" noChangeArrowheads="1"/>
          </p:cNvSpPr>
          <p:nvPr/>
        </p:nvSpPr>
        <p:spPr bwMode="auto">
          <a:xfrm>
            <a:off x="155575" y="-136525"/>
            <a:ext cx="298450" cy="29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矩形 6"/>
          <p:cNvSpPr/>
          <p:nvPr/>
        </p:nvSpPr>
        <p:spPr>
          <a:xfrm>
            <a:off x="712340" y="377825"/>
            <a:ext cx="7214812" cy="4523105"/>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三</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、实干笃行，创新致远，掀起光伏品牌发展浪潮。</a:t>
            </a:r>
          </a:p>
          <a:p>
            <a:pPr>
              <a:lnSpc>
                <a:spcPct val="200000"/>
              </a:lnSpc>
            </a:pP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马园</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创新思维主张实行委外代工，保证全产业链满产满销；实行超产接单，保证各环节产线满产运转；优化服务体系，与铁杆客户形成战略联盟；搭建稳健物流合作体系，助力企业降本增效。</a:t>
            </a:r>
            <a:r>
              <a:rPr lang="en-US"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2019</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年对比</a:t>
            </a:r>
            <a:r>
              <a:rPr lang="en-US"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2018</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年同期成本下降</a:t>
            </a:r>
            <a:r>
              <a:rPr lang="en-US"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13%</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，节约</a:t>
            </a:r>
            <a:r>
              <a:rPr lang="en-US"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400</a:t>
            </a:r>
            <a:r>
              <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余万元，成为助推集团公司降本增效的主要力量</a:t>
            </a: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a:t>
            </a:r>
            <a:endPar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a:p>
            <a:pPr>
              <a:lnSpc>
                <a:spcPct val="200000"/>
              </a:lnSpc>
            </a:pPr>
            <a:r>
              <a:rPr lang="zh-CN"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r>
              <a:rPr lang="zh-CN" altLang="en-US" sz="1600" b="1" dirty="0" smtClean="0">
                <a:effectLst>
                  <a:outerShdw blurRad="38100" dist="19050" dir="2700000" algn="tl" rotWithShape="0">
                    <a:schemeClr val="dk1">
                      <a:alpha val="40000"/>
                    </a:schemeClr>
                  </a:outerShdw>
                </a:effectLst>
                <a:latin typeface="华文仿宋" panose="02010600040101010101" charset="-122"/>
                <a:ea typeface="华文仿宋" panose="02010600040101010101" charset="-122"/>
                <a:cs typeface="楷体_GB2312" panose="02010609030101010101" charset="-122"/>
                <a:sym typeface="+mn-ea"/>
              </a:rPr>
              <a:t>弘扬劳模精神就是树立起一面旗帜；弘扬劳模精神就是歌颂这种自强不息、持之以恒的奋斗精神。相信在榜样力量的引领下，在我公司各个岗位将</a:t>
            </a:r>
            <a:r>
              <a:rPr lang="en-US" altLang="zh-CN" sz="1600" b="1" dirty="0" smtClean="0">
                <a:effectLst>
                  <a:outerShdw blurRad="38100" dist="19050" dir="2700000" algn="tl" rotWithShape="0">
                    <a:schemeClr val="dk1">
                      <a:alpha val="40000"/>
                    </a:schemeClr>
                  </a:outerShdw>
                </a:effectLst>
                <a:latin typeface="华文仿宋" panose="02010600040101010101" charset="-122"/>
                <a:ea typeface="华文仿宋" panose="02010600040101010101" charset="-122"/>
                <a:cs typeface="楷体_GB2312" panose="02010609030101010101" charset="-122"/>
                <a:sym typeface="+mn-ea"/>
              </a:rPr>
              <a:t>“</a:t>
            </a:r>
            <a:r>
              <a:rPr lang="zh-CN" altLang="en-US" sz="1600" b="1" dirty="0" smtClean="0">
                <a:effectLst>
                  <a:outerShdw blurRad="38100" dist="19050" dir="2700000" algn="tl" rotWithShape="0">
                    <a:schemeClr val="dk1">
                      <a:alpha val="40000"/>
                    </a:schemeClr>
                  </a:outerShdw>
                </a:effectLst>
                <a:latin typeface="华文仿宋" panose="02010600040101010101" charset="-122"/>
                <a:ea typeface="华文仿宋" panose="02010600040101010101" charset="-122"/>
                <a:cs typeface="楷体_GB2312" panose="02010609030101010101" charset="-122"/>
                <a:sym typeface="+mn-ea"/>
              </a:rPr>
              <a:t>爱岗敬业、争创一流，艰苦奋斗、勇于创新、淡泊名利、甘于奉献</a:t>
            </a:r>
            <a:r>
              <a:rPr lang="en-US" altLang="zh-CN" sz="1600" b="1" dirty="0" smtClean="0">
                <a:effectLst>
                  <a:outerShdw blurRad="38100" dist="19050" dir="2700000" algn="tl" rotWithShape="0">
                    <a:schemeClr val="dk1">
                      <a:alpha val="40000"/>
                    </a:schemeClr>
                  </a:outerShdw>
                </a:effectLst>
                <a:latin typeface="华文仿宋" panose="02010600040101010101" charset="-122"/>
                <a:ea typeface="华文仿宋" panose="02010600040101010101" charset="-122"/>
                <a:cs typeface="楷体_GB2312" panose="02010609030101010101" charset="-122"/>
                <a:sym typeface="+mn-ea"/>
              </a:rPr>
              <a:t>”</a:t>
            </a:r>
            <a:r>
              <a:rPr lang="zh-CN" altLang="en-US" sz="1600" b="1" dirty="0" smtClean="0">
                <a:effectLst>
                  <a:outerShdw blurRad="38100" dist="19050" dir="2700000" algn="tl" rotWithShape="0">
                    <a:schemeClr val="dk1">
                      <a:alpha val="40000"/>
                    </a:schemeClr>
                  </a:outerShdw>
                </a:effectLst>
                <a:latin typeface="华文仿宋" panose="02010600040101010101" charset="-122"/>
                <a:ea typeface="华文仿宋" panose="02010600040101010101" charset="-122"/>
                <a:cs typeface="楷体_GB2312" panose="02010609030101010101" charset="-122"/>
                <a:sym typeface="+mn-ea"/>
              </a:rPr>
              <a:t>的劳模精神永远传承、发扬光大。</a:t>
            </a:r>
            <a:endParaRPr lang="en-US" altLang="zh-CN" sz="1600" b="1" dirty="0" smtClean="0">
              <a:solidFill>
                <a:srgbClr val="FF0000"/>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 y="-1"/>
            <a:ext cx="8640763" cy="5930741"/>
          </a:xfrm>
          <a:prstGeom prst="rect">
            <a:avLst/>
          </a:prstGeom>
        </p:spPr>
      </p:pic>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5" name="AutoShape 2" descr="https://mmbiz.qpic.cn/mmbiz_jpg/3OEpTPib0kV8ic0uWnu1ibA6WDRn7Eiaz1pvaEev6aTxu3TujDHtqQXXY9E7uVOosJWIKEicsB2BNJ7QozdZw8macmg/640?wx_fmt=jpeg&amp;tp=webp&amp;wxfrom=5&amp;wx_lazy=1&amp;wx_co=1"/>
          <p:cNvSpPr>
            <a:spLocks noChangeAspect="1" noChangeArrowheads="1"/>
          </p:cNvSpPr>
          <p:nvPr/>
        </p:nvSpPr>
        <p:spPr bwMode="auto">
          <a:xfrm>
            <a:off x="155575" y="-136525"/>
            <a:ext cx="298450" cy="29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TextBox 6"/>
          <p:cNvSpPr txBox="1"/>
          <p:nvPr/>
        </p:nvSpPr>
        <p:spPr>
          <a:xfrm>
            <a:off x="3803509" y="4624871"/>
            <a:ext cx="1079485" cy="338554"/>
          </a:xfrm>
          <a:prstGeom prst="rect">
            <a:avLst/>
          </a:prstGeom>
          <a:noFill/>
        </p:spPr>
        <p:txBody>
          <a:bodyPr wrap="square" rtlCol="0">
            <a:spAutoFit/>
          </a:bodyPr>
          <a:lstStyle/>
          <a:p>
            <a:r>
              <a:rPr lang="zh-CN" altLang="en-US" sz="1600" b="1" dirty="0" smtClean="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日常工作</a:t>
            </a:r>
            <a:endParaRPr lang="zh-CN" altLang="en-US" sz="1600"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761" y="1396596"/>
            <a:ext cx="7471965" cy="2831208"/>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 y="-1"/>
            <a:ext cx="8640763" cy="5930741"/>
          </a:xfrm>
          <a:prstGeom prst="rect">
            <a:avLst/>
          </a:prstGeom>
        </p:spPr>
      </p:pic>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5" name="AutoShape 2" descr="https://mmbiz.qpic.cn/mmbiz_jpg/3OEpTPib0kV8ic0uWnu1ibA6WDRn7Eiaz1pvaEev6aTxu3TujDHtqQXXY9E7uVOosJWIKEicsB2BNJ7QozdZw8macmg/640?wx_fmt=jpeg&amp;tp=webp&amp;wxfrom=5&amp;wx_lazy=1&amp;wx_co=1"/>
          <p:cNvSpPr>
            <a:spLocks noChangeAspect="1" noChangeArrowheads="1"/>
          </p:cNvSpPr>
          <p:nvPr/>
        </p:nvSpPr>
        <p:spPr bwMode="auto">
          <a:xfrm>
            <a:off x="155575" y="-136525"/>
            <a:ext cx="298450" cy="29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 name="矩形 1"/>
          <p:cNvSpPr/>
          <p:nvPr/>
        </p:nvSpPr>
        <p:spPr>
          <a:xfrm>
            <a:off x="3840550" y="4433395"/>
            <a:ext cx="1005403" cy="338554"/>
          </a:xfrm>
          <a:prstGeom prst="rect">
            <a:avLst/>
          </a:prstGeom>
        </p:spPr>
        <p:txBody>
          <a:bodyPr wrap="none">
            <a:spAutoFit/>
          </a:bodyPr>
          <a:lstStyle/>
          <a:p>
            <a:r>
              <a:rPr lang="zh-CN" altLang="en-US" sz="1600" b="1" dirty="0" smtClean="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所获荣誉</a:t>
            </a:r>
            <a:endParaRPr lang="zh-CN" altLang="en-US" sz="1600"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140" y="2085268"/>
            <a:ext cx="7855212" cy="176020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捕获_副本"/>
          <p:cNvPicPr>
            <a:picLocks noChangeAspect="1"/>
          </p:cNvPicPr>
          <p:nvPr/>
        </p:nvPicPr>
        <p:blipFill>
          <a:blip r:embed="rId2" cstate="print"/>
          <a:stretch>
            <a:fillRect/>
          </a:stretch>
        </p:blipFill>
        <p:spPr>
          <a:xfrm>
            <a:off x="-9600" y="-8800"/>
            <a:ext cx="8667165" cy="5960960"/>
          </a:xfrm>
          <a:prstGeom prst="rect">
            <a:avLst/>
          </a:prstGeom>
        </p:spPr>
      </p:pic>
      <p:sp>
        <p:nvSpPr>
          <p:cNvPr id="1048592" name="矩形 2"/>
          <p:cNvSpPr>
            <a:spLocks noChangeArrowheads="1"/>
          </p:cNvSpPr>
          <p:nvPr/>
        </p:nvSpPr>
        <p:spPr bwMode="auto">
          <a:xfrm>
            <a:off x="6253156" y="4980794"/>
            <a:ext cx="2316636" cy="584763"/>
          </a:xfrm>
          <a:prstGeom prst="rect">
            <a:avLst/>
          </a:prstGeom>
          <a:noFill/>
          <a:ln>
            <a:noFill/>
          </a:ln>
        </p:spPr>
        <p:txBody>
          <a:bodyPr wrap="none" lIns="91428" tIns="45714" rIns="91428" bIns="45714">
            <a:spAutoFit/>
          </a:bodyPr>
          <a:lstStyle/>
          <a:p>
            <a:r>
              <a:rPr lang="en-US" altLang="zh-CN" sz="3200" b="1" noProof="1"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2020-4-22</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271*i*2"/>
  <p:tag name="KSO_WM_UNIT_TEMPLATE_CATEGORY" val="custom"/>
  <p:tag name="KSO_WM_UNIT_TEMPLATE_INDEX" val="55"/>
</p:tagLst>
</file>

<file path=ppt/tags/tag2.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heme/theme1.xml><?xml version="1.0" encoding="utf-8"?>
<a:theme xmlns:a="http://schemas.openxmlformats.org/drawingml/2006/main" name="电子报第十一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_2">
  <a:themeElements>
    <a:clrScheme name="自定义 28">
      <a:dk1>
        <a:srgbClr val="FF425D"/>
      </a:dk1>
      <a:lt1>
        <a:srgbClr val="FFFFFF"/>
      </a:lt1>
      <a:dk2>
        <a:srgbClr val="FF0000"/>
      </a:dk2>
      <a:lt2>
        <a:srgbClr val="808080"/>
      </a:lt2>
      <a:accent1>
        <a:srgbClr val="5CA7BA"/>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defRPr>
        </a:defPPr>
      </a:lstStyle>
    </a:lnDef>
  </a:objectDefaults>
  <a:extraClrSchemeLst>
    <a:extraClrScheme>
      <a:clrScheme name="默认设计模板_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电子报第十一期</Template>
  <TotalTime>12</TotalTime>
  <Words>599</Words>
  <Application>Microsoft Office PowerPoint</Application>
  <PresentationFormat>自定义</PresentationFormat>
  <Paragraphs>24</Paragraphs>
  <Slides>9</Slides>
  <Notes>0</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9</vt:i4>
      </vt:variant>
    </vt:vector>
  </HeadingPairs>
  <TitlesOfParts>
    <vt:vector size="21" baseType="lpstr">
      <vt:lpstr>Arial</vt:lpstr>
      <vt:lpstr>宋体</vt:lpstr>
      <vt:lpstr>仿宋</vt:lpstr>
      <vt:lpstr>Calibri</vt:lpstr>
      <vt:lpstr>华文中宋</vt:lpstr>
      <vt:lpstr>楷体_GB2312</vt:lpstr>
      <vt:lpstr>华文仿宋</vt:lpstr>
      <vt:lpstr>微软雅黑</vt:lpstr>
      <vt:lpstr>华文行楷</vt:lpstr>
      <vt:lpstr>黑体</vt:lpstr>
      <vt:lpstr>电子报第十一期</vt:lpstr>
      <vt:lpstr>默认设计模板_2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User</cp:lastModifiedBy>
  <cp:revision>67</cp:revision>
  <dcterms:created xsi:type="dcterms:W3CDTF">2020-04-08T00:49:00Z</dcterms:created>
  <dcterms:modified xsi:type="dcterms:W3CDTF">2020-04-22T07:41:20Z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