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2"/>
  </p:notesMasterIdLst>
  <p:sldIdLst>
    <p:sldId id="288" r:id="rId3"/>
    <p:sldId id="258" r:id="rId4"/>
    <p:sldId id="317" r:id="rId5"/>
    <p:sldId id="313" r:id="rId6"/>
    <p:sldId id="314" r:id="rId7"/>
    <p:sldId id="321" r:id="rId8"/>
    <p:sldId id="324" r:id="rId9"/>
    <p:sldId id="322" r:id="rId10"/>
    <p:sldId id="292" r:id="rId11"/>
  </p:sldIdLst>
  <p:sldSz cx="8640763" cy="5940425"/>
  <p:notesSz cx="6834188" cy="9979025"/>
  <p:embeddedFontLst>
    <p:embeddedFont>
      <p:font typeface="微软雅黑" pitchFamily="34" charset="-122"/>
      <p:regular r:id="rId13"/>
      <p:bold r:id="rId14"/>
    </p:embeddedFont>
    <p:embeddedFont>
      <p:font typeface="华文行楷" pitchFamily="2" charset="-122"/>
      <p:regular r:id="rId15"/>
    </p:embeddedFont>
    <p:embeddedFont>
      <p:font typeface="黑体" pitchFamily="49" charset="-122"/>
      <p:regular r:id="rId16"/>
    </p:embeddedFont>
    <p:embeddedFont>
      <p:font typeface="仿宋" pitchFamily="49" charset="-122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华文中宋" pitchFamily="2" charset="-122"/>
      <p:regular r:id="rId22"/>
    </p:embeddedFont>
    <p:embeddedFont>
      <p:font typeface="楷体_GB2312" charset="-122"/>
      <p:regular r:id="rId2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654" y="-222"/>
      </p:cViewPr>
      <p:guideLst>
        <p:guide orient="horz" pos="1868"/>
        <p:guide pos="27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405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66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第十四期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3658627" y="3561949"/>
            <a:ext cx="4202176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弘扬工匠精神  激发奋进力量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8"/>
          <p:cNvSpPr/>
          <p:nvPr/>
        </p:nvSpPr>
        <p:spPr>
          <a:xfrm>
            <a:off x="2415121" y="4351964"/>
            <a:ext cx="6056011" cy="5236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03840" y="377165"/>
            <a:ext cx="403308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弘扬工匠精神  激发奋进</a:t>
            </a:r>
            <a:r>
              <a:rPr lang="zh-CN" altLang="en-US" sz="2400" b="1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力量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719095" y="1129248"/>
            <a:ext cx="7379739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在晶体公司有这样一个团队，他们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勤劳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务实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踏实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肯干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他们团结一心、努力奋进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他们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创新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技术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、降本增效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他们密切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配合、积极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主动，出色完成了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各项工作任务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。他们将自己的青春岁月铭刻在岗位之中，他们用智慧和汗水书写着“辽宁工人先锋号”的骄人业绩，这就是晶体公司技术研发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小组。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晶体公司技术研发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小组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于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2016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月组建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，现有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名组员，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曾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获得锦州市科技进步三等奖，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锦州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五小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创新成果二等奖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，今年获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辽宁省工人先锋号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荣誉称号。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51730" y="910590"/>
            <a:ext cx="2775585" cy="30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CN" altLang="en-US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辽宁省工人先锋号先进事迹</a:t>
            </a:r>
            <a:endParaRPr lang="zh-CN" altLang="en-US" sz="14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84200" y="306070"/>
            <a:ext cx="777811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一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、集思广益、降低成本，争创“节约型”先锋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2019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年</a:t>
            </a:r>
            <a:r>
              <a:rPr lang="zh-CN" altLang="zh-CN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技术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研发团队积极响应“成本管理、人人有责”的号召，全体组员集思广益，查找节能工作中的薄弱环节和漏洞，分析技术指标存在的问题，逐一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解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决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，全年共为公司节约成本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7200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万元。</a:t>
            </a:r>
          </a:p>
          <a:p>
            <a:pPr lvl="0"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自主创新、勤奋专研，争创“学习型”先锋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为提高全员业务能力，小组决定建立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"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周五升华日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"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制度，所有成员在这一天利用一个小时的时间召开经验分享会，将近期掌握的新知识、新见解，行业内的新技术、新理念，相互交流碰撞。经过半年的实践，全体成员的业务素质均有了大幅度提高。 </a:t>
            </a:r>
          </a:p>
          <a:p>
            <a:pPr lvl="0"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74675" y="377825"/>
            <a:ext cx="7780655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三、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爱岗敬业、任劳任怨，争创“奉献型”先锋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2018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年末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，小组接到两个月内完成自行设计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26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寸热场的任务，同时对小、旧炉体件等进行改造升级，任务虽艰巨但必须完成，全体成员立下军令状。经过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50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个日夜奋战，终于实现了成品率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87%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，产能提升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55%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，成本降低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20%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的目标。此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项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改造为公司创造了巨大经济效益，同时拉动了产业链的持续发展。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四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、善于发现、高效解决，争创“业绩型”先锋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2019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月，为改善金刚线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TTV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不良比例导致的成品率过低问题，小组员工做了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余次试验，终于在短短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天之内，实现了不良比例降低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65%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的目标，大大提升硅片成品率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13105" y="377825"/>
            <a:ext cx="7453630" cy="107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今后工作中，技术研发小组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名组员将发扬光伏人爱岗敬业、精益求精、协作共进、追求卓越的工匠精神，吹响工人先锋号角，为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完成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各项生产目标不懈努力。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2" name="图片 1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61" y="881980"/>
            <a:ext cx="2680518" cy="3613127"/>
          </a:xfrm>
          <a:prstGeom prst="rect">
            <a:avLst/>
          </a:prstGeom>
        </p:spPr>
      </p:pic>
      <p:pic>
        <p:nvPicPr>
          <p:cNvPr id="4" name="图片 3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252" y="881980"/>
            <a:ext cx="2690307" cy="35579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80002" y="4624871"/>
            <a:ext cx="10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工作现场</a:t>
            </a:r>
            <a:endParaRPr lang="zh-CN" altLang="en-U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026" name="Picture 2" descr="C:\Documents and Settings\ysc102\桌面\新建文件夹 (3)\微信图片_20200420124243.jpg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" t="3964" r="1548" b="3724"/>
          <a:stretch>
            <a:fillRect/>
          </a:stretch>
        </p:blipFill>
        <p:spPr bwMode="auto">
          <a:xfrm>
            <a:off x="500583" y="1354723"/>
            <a:ext cx="3516734" cy="272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331" y="1354723"/>
            <a:ext cx="3918309" cy="281325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840550" y="4433395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所获荣誉</a:t>
            </a:r>
            <a:endParaRPr lang="zh-CN" altLang="en-U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电子报第十一期</Template>
  <TotalTime>1</TotalTime>
  <Words>523</Words>
  <Application>Microsoft Office PowerPoint</Application>
  <PresentationFormat>自定义</PresentationFormat>
  <Paragraphs>29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0" baseType="lpstr">
      <vt:lpstr>Arial</vt:lpstr>
      <vt:lpstr>宋体</vt:lpstr>
      <vt:lpstr>微软雅黑</vt:lpstr>
      <vt:lpstr>华文行楷</vt:lpstr>
      <vt:lpstr>黑体</vt:lpstr>
      <vt:lpstr>仿宋</vt:lpstr>
      <vt:lpstr>Calibri</vt:lpstr>
      <vt:lpstr>华文中宋</vt:lpstr>
      <vt:lpstr>楷体_GB2312</vt:lpstr>
      <vt:lpstr>电子报第十一期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53</cp:revision>
  <dcterms:created xsi:type="dcterms:W3CDTF">2020-04-08T00:49:00Z</dcterms:created>
  <dcterms:modified xsi:type="dcterms:W3CDTF">2020-04-20T07:37:11Z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