
<file path=[Content_Types].xml><?xml version="1.0" encoding="utf-8"?>
<Types xmlns="http://schemas.openxmlformats.org/package/2006/content-types">
  <Default Extension="png" ContentType="image/png"/>
  <Default Extension="tiff" ContentType="image/tif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3"/>
  </p:sldMasterIdLst>
  <p:notesMasterIdLst>
    <p:notesMasterId r:id="rId18"/>
  </p:notesMasterIdLst>
  <p:sldIdLst>
    <p:sldId id="288" r:id="rId4"/>
    <p:sldId id="258" r:id="rId5"/>
    <p:sldId id="308" r:id="rId6"/>
    <p:sldId id="330" r:id="rId7"/>
    <p:sldId id="325" r:id="rId8"/>
    <p:sldId id="326" r:id="rId9"/>
    <p:sldId id="327" r:id="rId10"/>
    <p:sldId id="328" r:id="rId11"/>
    <p:sldId id="331" r:id="rId12"/>
    <p:sldId id="332" r:id="rId13"/>
    <p:sldId id="329" r:id="rId14"/>
    <p:sldId id="333" r:id="rId15"/>
    <p:sldId id="334" r:id="rId16"/>
    <p:sldId id="292" r:id="rId17"/>
  </p:sldIdLst>
  <p:sldSz cx="9144000" cy="5143500" type="screen16x9"/>
  <p:notesSz cx="6833870" cy="9979025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黑体" panose="02010600030101010101" pitchFamily="49" charset="-122"/>
      <p:regular r:id="rId26"/>
    </p:embeddedFont>
    <p:embeddedFont>
      <p:font typeface="华文行楷" panose="02010800040101010101" pitchFamily="2" charset="-122"/>
      <p:regular r:id="rId27"/>
    </p:embeddedFont>
    <p:embeddedFont>
      <p:font typeface="华文中宋" panose="02010600040101010101" pitchFamily="2" charset="-122"/>
      <p:regular r:id="rId28"/>
    </p:embeddedFont>
    <p:embeddedFont>
      <p:font typeface="楷体_GB2312" panose="02010609030101010101" charset="-122"/>
      <p:regular r:id="rId29"/>
    </p:embeddedFont>
    <p:embeddedFont>
      <p:font typeface="仿宋" panose="02010609060101010101" pitchFamily="49" charset="-122"/>
      <p:regular r:id="rId30"/>
    </p:embeddedFont>
    <p:embeddedFont>
      <p:font typeface="微软雅黑" panose="020B0503020204020204" pitchFamily="34" charset="-122"/>
      <p:regular r:id="rId3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534" y="-414"/>
      </p:cViewPr>
      <p:guideLst>
        <p:guide orient="horz" pos="162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1" Type="http://schemas.openxmlformats.org/officeDocument/2006/relationships/font" Target="fonts/font10.fntdata"/><Relationship Id="rId30" Type="http://schemas.openxmlformats.org/officeDocument/2006/relationships/font" Target="fonts/font9.fntdata"/><Relationship Id="rId3" Type="http://schemas.openxmlformats.org/officeDocument/2006/relationships/slideMaster" Target="slideMasters/slideMaster2.xml"/><Relationship Id="rId29" Type="http://schemas.openxmlformats.org/officeDocument/2006/relationships/font" Target="fonts/font8.fntdata"/><Relationship Id="rId28" Type="http://schemas.openxmlformats.org/officeDocument/2006/relationships/font" Target="fonts/font7.fntdata"/><Relationship Id="rId27" Type="http://schemas.openxmlformats.org/officeDocument/2006/relationships/font" Target="fonts/font6.fntdata"/><Relationship Id="rId26" Type="http://schemas.openxmlformats.org/officeDocument/2006/relationships/font" Target="fonts/font5.fntdata"/><Relationship Id="rId25" Type="http://schemas.openxmlformats.org/officeDocument/2006/relationships/font" Target="fonts/font4.fntdata"/><Relationship Id="rId24" Type="http://schemas.openxmlformats.org/officeDocument/2006/relationships/font" Target="fonts/font3.fntdata"/><Relationship Id="rId23" Type="http://schemas.openxmlformats.org/officeDocument/2006/relationships/font" Target="fonts/font2.fntdata"/><Relationship Id="rId22" Type="http://schemas.openxmlformats.org/officeDocument/2006/relationships/font" Target="fonts/font1.fntdata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65300" y="1493044"/>
            <a:ext cx="7200900" cy="485775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2032397"/>
            <a:ext cx="7200900" cy="432197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619250" y="1546622"/>
            <a:ext cx="1588" cy="863203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851920" y="2571804"/>
            <a:ext cx="4680000" cy="4860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51920" y="3057804"/>
            <a:ext cx="4680000" cy="183330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grpSp>
        <p:nvGrpSpPr>
          <p:cNvPr id="8" name="Group 6"/>
          <p:cNvGrpSpPr/>
          <p:nvPr/>
        </p:nvGrpSpPr>
        <p:grpSpPr bwMode="auto">
          <a:xfrm>
            <a:off x="836614" y="1440656"/>
            <a:ext cx="2592381" cy="917258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194" y="465516"/>
            <a:ext cx="8229600" cy="63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2373313" y="2871787"/>
            <a:ext cx="0" cy="701279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466000" y="2732400"/>
            <a:ext cx="4478400" cy="6480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66000" y="3356100"/>
            <a:ext cx="4478400" cy="2754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1" y="132444"/>
            <a:ext cx="1584175" cy="91943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533400"/>
            <a:ext cx="3196800" cy="120015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550069"/>
            <a:ext cx="44784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357344" y="4683919"/>
            <a:ext cx="2133600" cy="357188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524328" y="205979"/>
            <a:ext cx="1162472" cy="4388644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851104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06506"/>
            <a:ext cx="7887600" cy="4357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387056" y="4683919"/>
            <a:ext cx="2133600" cy="357188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23850" y="250032"/>
            <a:ext cx="2592388" cy="916781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41194" y="1194402"/>
            <a:ext cx="8229600" cy="6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  <a:endParaRPr lang="zh-CN" altLang="zh-CN" dirty="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2614"/>
            <a:ext cx="8229600" cy="2692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  <a:endParaRPr lang="zh-CN" altLang="zh-CN" dirty="0" smtClean="0"/>
          </a:p>
          <a:p>
            <a:pPr lvl="1"/>
            <a:r>
              <a:rPr lang="zh-CN" altLang="zh-CN" dirty="0" smtClean="0"/>
              <a:t>第二级</a:t>
            </a:r>
            <a:endParaRPr lang="zh-CN" altLang="zh-CN" dirty="0" smtClean="0"/>
          </a:p>
          <a:p>
            <a:pPr lvl="2"/>
            <a:r>
              <a:rPr lang="zh-CN" altLang="zh-CN" dirty="0" smtClean="0"/>
              <a:t>第三级</a:t>
            </a:r>
            <a:endParaRPr lang="zh-CN" altLang="zh-CN" dirty="0" smtClean="0"/>
          </a:p>
          <a:p>
            <a:pPr lvl="3"/>
            <a:r>
              <a:rPr lang="zh-CN" altLang="zh-CN" dirty="0" smtClean="0"/>
              <a:t>第四级</a:t>
            </a:r>
            <a:endParaRPr lang="zh-CN" altLang="zh-CN" dirty="0" smtClean="0"/>
          </a:p>
          <a:p>
            <a:pPr lvl="4"/>
            <a:r>
              <a:rPr lang="zh-CN" altLang="zh-CN" dirty="0" smtClean="0"/>
              <a:t>第五级</a:t>
            </a:r>
            <a:endParaRPr lang="zh-CN" altLang="zh-CN" dirty="0" smtClean="0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635" y="-25400"/>
            <a:ext cx="9178925" cy="5222875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363662" y="1262062"/>
            <a:ext cx="6355057" cy="89152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5170055" y="4307284"/>
            <a:ext cx="317907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七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-10120" y="0"/>
            <a:ext cx="9154120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3347864" y="3291830"/>
            <a:ext cx="5328592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阳光人在坚守，为武汉助力，为中国加油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！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8"/>
          <p:cNvSpPr/>
          <p:nvPr/>
        </p:nvSpPr>
        <p:spPr>
          <a:xfrm>
            <a:off x="2555776" y="3768133"/>
            <a:ext cx="6408712" cy="47320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611107" y="699542"/>
            <a:ext cx="5970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阳光人在坚守，为武汉助力，为中国加油！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78699" y="1295370"/>
            <a:ext cx="76350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2020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的春节，一场突如其来的疫情牵动着亿万中国人民的心。新型冠状病毒的强势来袭，危急武汉，波及全国。疫情发生后，锦州阳光能源有限公司党委、各生产厂、机关各部门纷纷响应上级号召，即刻投身到抗击疫情的行动中，积极采取各种有效的防控措施，筑起了一道坚固防线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353835"/>
            <a:ext cx="7632848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29972"/>
            <a:ext cx="2081266" cy="312189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83568" y="195486"/>
            <a:ext cx="52239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一</a:t>
            </a:r>
            <a:r>
              <a:rPr lang="zh-CN" altLang="zh-CN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、全面部署、立即行动</a:t>
            </a:r>
            <a:endParaRPr lang="zh-CN" altLang="zh-CN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疫情就是命令！我司高度重视立刻行动，成立锦州阳光能源有限公司疫情防控领导小组，向全体员工发出《关于做实新型冠状病毒感染的肺炎疫情防控工作—致全体员工的一封信》，领导小组下设联络沟通办公室及责任部门；明确领导小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工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作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职责和工作机制，实行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小时值班制度，领导小组全体人员手机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小时保持畅通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；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96268" y="3579862"/>
            <a:ext cx="7836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告知全体员工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防控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具体措施。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日，董事长组织召开专题工作会议，贯彻落实辽宁省、锦州市关于防控冠状病毒的规定，对我司的防控工作进行全面部署。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83320" y="309592"/>
            <a:ext cx="48965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</a:t>
            </a:r>
            <a:r>
              <a:rPr lang="zh-CN" altLang="zh-CN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、坚决抗疫、你我并肩</a:t>
            </a:r>
            <a:endParaRPr lang="zh-CN" altLang="zh-CN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防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控就是责任！“传达文件不过夜，布置工作有回音，落实要求不打折，天天反馈不延时”，这是疫情防控小组提出的工作要求。为保证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4100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员工及家人的安全，公司疫情防控领导小组下发了《关于集团公司复工做好新型冠状病毒感染预防控制的工作要求》；防控迫在眉睫，组织就在身边！在领导小组的组织下，全体员工进行疫情日汇报，开展全员联防联控，共同抵御疫情。做到两查、两定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600" y="600136"/>
            <a:ext cx="2443406" cy="3698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195486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两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查—一查春节假期出行情况，二查亲属来锦探亲情况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两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定——一是对已离锦的员工要求用能反映本人所在地照片进行行踪定位，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是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对已回锦的员工严格执行在家隔离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天密切观察的规定。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人人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汇报不掉队，日日汇报需及时。截止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9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日，我司无一例感染者和疑似感染观察者，公司求真务实的工作作风同样在防疫抗疫的战斗中得以充分体现。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三、</a:t>
            </a:r>
            <a:r>
              <a:rPr lang="zh-CN" altLang="zh-CN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助力</a:t>
            </a:r>
            <a:r>
              <a:rPr lang="zh-CN" altLang="zh-CN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加油、与你同行</a:t>
            </a:r>
            <a:endParaRPr lang="zh-CN" altLang="zh-CN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疫情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并不可怕，因为我们众志成城！公司号召员工在家坚守为祖国助力，进行疫情防护“ 两需要”战役。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一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是需要学习，要求员工在家中通过媒体学习预防新型冠状病毒感染肺炎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常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361023"/>
            <a:ext cx="49685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识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；关注新闻时事，严格按照相关规定去做；了解抗击疫情中的先进人物事迹，学习榜样力量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；二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是需要做到，要求员工做到自觉在家不外出，注意家庭清洁消毒，多开窗，勤通风，勤洗手，健康饮食，适度运动，充足睡眠，提高自身免疫力；多阅读，勤学习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55576" y="2931790"/>
            <a:ext cx="76328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四</a:t>
            </a:r>
            <a:r>
              <a:rPr lang="zh-CN" altLang="zh-CN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、守望真情、与你同在</a:t>
            </a:r>
            <a:endParaRPr lang="zh-CN" altLang="zh-CN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疫情的到来改变了阳光人的假期。疫情防控领导小组第一时间下发《致全体员工的一封信》，复工前夕发出《关于集团公司复工做好新型冠状病毒感染预防控制的工作要求》；人资部每天对全体员工进行疫情收集、统计并汇报至疫情防控领导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052" y="361023"/>
            <a:ext cx="2012200" cy="29419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195486"/>
            <a:ext cx="7632848" cy="4435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小组；办公室第一时间下发春节假日后上班时间、疫情期间乘车要求，结合公司实际情况落实文件要求；服务保障部第一时间下发用餐管理规定，采购消毒液、酒精对人员流动较大的部位进行全面消毒处理，并要求每天对入司人员进行体温监测、做好登记；党群工作部下达党委文件、工会文件，对党员及各位员工提出要求和号召，每日微信平台及时推送新型冠状病毒疫情专栏，为全体员工提供防护知识、注意事项、防控指南等，春节假日及时更换厂区板报；晶体公司、组件公司购买了消毒液、手持式测温计对复工员工进行体温测试，对外地回锦员工进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周隔离观察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......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各位员工默默地做着自己应该做的一切，好多员工提前结束了自己的假期，在家中办公，从未降低工作效率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353835"/>
            <a:ext cx="7632848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963716"/>
            <a:ext cx="2665351" cy="322063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096" y="1383618"/>
            <a:ext cx="3168352" cy="237626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112076" y="418434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体温监测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353835"/>
            <a:ext cx="7632848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93887"/>
            <a:ext cx="3234897" cy="23557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93887"/>
            <a:ext cx="3548374" cy="235572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014796" y="4155926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每日消毒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353835"/>
            <a:ext cx="7632848" cy="4435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疫情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无情人有情！疫情的突然来临，黯淡了除夕的烟花，但阳光人的善举温暖了冬日的阳光。特殊时期方显责任和担当！大年初三、初四，总经理带队将我司库存的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1537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套净化服、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12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个护目镜捐赠给锦州市卫健委和锦医附属第三医院，我司是锦州市第一个捐赠的企业，特殊时期将生产必须品捐赠给更需要的医护人员，体现了我司的大爱和奉献，对社会的责任与担当。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阳光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人同前线的医护人员一样，在抗击疫情这场考验中坚守初心，担当使命，为身边人构筑起一道安全可靠的防线。坚信立春那一日刷屏的一句话：没有一个冬天不会过去，没有一个春天不会到来！在这个不寻常的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2020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年的春天，阳光人在坚守，为武汉助力，为中国加油！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55576" y="353835"/>
            <a:ext cx="7632848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6" y="1404635"/>
            <a:ext cx="7884368" cy="233423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693922" y="3874988"/>
            <a:ext cx="3756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捐赠给锦州市卫健</a:t>
            </a:r>
            <a:r>
              <a:rPr lang="zh-CN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委</a:t>
            </a:r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1500</a:t>
            </a:r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套净化服</a:t>
            </a:r>
            <a:endParaRPr lang="zh-CN" altLang="en-US" dirty="0">
              <a:solidFill>
                <a:schemeClr val="accent5">
                  <a:lumMod val="75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 descr="5_meitu_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86"/>
            <a:ext cx="9144001" cy="514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8" y="843558"/>
            <a:ext cx="8028384" cy="287010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43340" y="3939902"/>
            <a:ext cx="5371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捐赠</a:t>
            </a:r>
            <a:r>
              <a:rPr lang="zh-CN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给</a:t>
            </a:r>
            <a:r>
              <a:rPr lang="zh-CN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锦医附属第三</a:t>
            </a:r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医院</a:t>
            </a:r>
            <a:r>
              <a:rPr lang="en-US" altLang="zh-CN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37</a:t>
            </a:r>
            <a:r>
              <a:rPr lang="zh-CN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套净化服、</a:t>
            </a:r>
            <a:r>
              <a:rPr lang="en-US" altLang="zh-CN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12</a:t>
            </a:r>
            <a:r>
              <a:rPr lang="zh-CN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个护目镜</a:t>
            </a:r>
            <a:endParaRPr lang="zh-CN" altLang="en-US" dirty="0">
              <a:solidFill>
                <a:schemeClr val="accent5">
                  <a:lumMod val="75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0160" y="-7620"/>
            <a:ext cx="9171940" cy="516128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617335" y="4312603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2020-2-12</a:t>
            </a:r>
            <a:endParaRPr lang="en-US" altLang="zh-CN" sz="3200" b="1" noProof="1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电子报第一期</Template>
  <TotalTime>0</TotalTime>
  <Words>1811</Words>
  <Application>WPS 演示</Application>
  <PresentationFormat>全屏显示(16:9)</PresentationFormat>
  <Paragraphs>53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7" baseType="lpstr">
      <vt:lpstr>Arial</vt:lpstr>
      <vt:lpstr>宋体</vt:lpstr>
      <vt:lpstr>Wingdings</vt:lpstr>
      <vt:lpstr>Calibri</vt:lpstr>
      <vt:lpstr>黑体</vt:lpstr>
      <vt:lpstr>华文行楷</vt:lpstr>
      <vt:lpstr>华文中宋</vt:lpstr>
      <vt:lpstr>楷体_GB2312</vt:lpstr>
      <vt:lpstr>仿宋</vt:lpstr>
      <vt:lpstr>微软雅黑</vt:lpstr>
      <vt:lpstr>Arial Unicode MS</vt:lpstr>
      <vt:lpstr>电子报第一期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ydq002</cp:lastModifiedBy>
  <cp:revision>56</cp:revision>
  <dcterms:created xsi:type="dcterms:W3CDTF">2020-01-20T04:46:00Z</dcterms:created>
  <dcterms:modified xsi:type="dcterms:W3CDTF">2020-02-12T02:23:59Z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