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8"/>
  </p:notesMasterIdLst>
  <p:sldIdLst>
    <p:sldId id="257" r:id="rId2"/>
    <p:sldId id="258" r:id="rId3"/>
    <p:sldId id="267" r:id="rId4"/>
    <p:sldId id="268" r:id="rId5"/>
    <p:sldId id="269" r:id="rId6"/>
    <p:sldId id="262" r:id="rId7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9"/>
      <p:bold r:id="rId10"/>
    </p:embeddedFont>
    <p:embeddedFont>
      <p:font typeface="仿宋" panose="02010600030101010101" charset="-122"/>
      <p:regular r:id="rId11"/>
    </p:embeddedFont>
    <p:embeddedFont>
      <p:font typeface="华文行楷" panose="02010800040101010101" pitchFamily="2" charset="-122"/>
      <p:regular r:id="rId12"/>
    </p:embeddedFont>
    <p:embeddedFont>
      <p:font typeface="仿宋_GB2312" panose="02010609030101010101" pitchFamily="49" charset="-122"/>
      <p:regular r:id="rId13"/>
    </p:embeddedFont>
    <p:embeddedFont>
      <p:font typeface="华文中宋" panose="02010600040101010101" pitchFamily="2" charset="-122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custShowLst>
    <p:custShow name="自定义放映 1" id="0">
      <p:sldLst>
        <p:sld r:id="rId2"/>
        <p:sld r:id="rId3"/>
        <p:sld r:id="rId4"/>
        <p:sld r:id="rId6"/>
        <p:sld r:id="rId7"/>
      </p:sldLst>
    </p:custShow>
  </p:custShow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062" y="-43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22021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48584" name="矩形 3"/>
          <p:cNvSpPr/>
          <p:nvPr/>
        </p:nvSpPr>
        <p:spPr>
          <a:xfrm>
            <a:off x="1259632" y="1275606"/>
            <a:ext cx="4801290" cy="707874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CN" altLang="en-US" sz="40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1048585" name="矩形 8"/>
          <p:cNvSpPr/>
          <p:nvPr/>
        </p:nvSpPr>
        <p:spPr>
          <a:xfrm>
            <a:off x="5652119" y="4443958"/>
            <a:ext cx="3230373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28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28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28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第三十三期</a:t>
            </a:r>
            <a:endParaRPr lang="zh-CN" altLang="en-US" sz="28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3704"/>
            <a:ext cx="1115616" cy="803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48586" name="矩形 8"/>
          <p:cNvSpPr/>
          <p:nvPr/>
        </p:nvSpPr>
        <p:spPr>
          <a:xfrm>
            <a:off x="2483768" y="1995686"/>
            <a:ext cx="4772372" cy="4603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b="1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激发爱国情怀   凝聚奋进力量                        </a:t>
            </a:r>
            <a:r>
              <a:rPr lang="en-US" altLang="zh-CN" sz="1600" b="1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03</a:t>
            </a:r>
            <a:r>
              <a:rPr lang="zh-CN" altLang="en-US" sz="1600" b="1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  </a:t>
            </a:r>
            <a:endParaRPr lang="en-US" altLang="zh-CN" sz="1600" b="1" noProof="1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7" name="KSO_Shape"/>
          <p:cNvSpPr/>
          <p:nvPr/>
        </p:nvSpPr>
        <p:spPr>
          <a:xfrm>
            <a:off x="2699792" y="1203598"/>
            <a:ext cx="955948" cy="426429"/>
          </a:xfrm>
          <a:prstGeom prst="roundRect">
            <a:avLst>
              <a:gd name="adj" fmla="val 50000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43808" y="1232146"/>
            <a:ext cx="667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目录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115616" y="687884"/>
            <a:ext cx="756084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为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庆祝中华人民共和国成立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70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周年，弘扬社会主义核心价值观，弘扬爱国主义精神和时代精神，激发广大职工、党员爱党爱国热情，根据庆祝建国七十周年暨“壮丽七十载、筑梦新阳光”主题系列活动方案要求，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10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12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-14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日，党群工作部组织各公司主管以上、机关各部门管理人员、全体党员、各公司骨干员工分批次观看了爱国影片《我和我的祖国》。</a:t>
            </a: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影片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讲述了“七组普通人与祖国大事件息息相关的经历”，从科研工作者到孩童，从出租车司机到汶川遗孤，从女飞行员到贫困少年等，以不断变化的视角为我们展现了建国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70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周年难以忘怀的经典时刻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830704" y="237877"/>
            <a:ext cx="429768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激发爱国情怀      凝聚奋进力量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1026344" y="483518"/>
            <a:ext cx="7488832" cy="3046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在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观影活动前，党群工作部组织仪式，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开展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“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不忘初心 牢记使命”党日活动，拍照合影留念，并高声唱响歌曲《我和我的祖国》，员工们响亮的口号、嘹亮的歌声响彻云霄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......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观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影结束，党员及员工们纷纷表示，在今后工作中守初心、担使命，对党忠诚、爱岗敬业、尽职尽责、担当有为，为祖国之繁荣昌盛，公司之长远发展贡献自己的力量。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838108"/>
            <a:ext cx="6192688" cy="34672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8" name="图片 2" descr="微信图片_201801181425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107950" y="4300538"/>
            <a:ext cx="2569910" cy="584763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2019-10-15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三十二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电子报第三十二期</Template>
  <TotalTime>0</TotalTime>
  <Words>264</Words>
  <Application>Microsoft Office PowerPoint</Application>
  <PresentationFormat>全屏显示(16:9)</PresentationFormat>
  <Paragraphs>10</Paragraphs>
  <Slides>6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  <vt:variant>
        <vt:lpstr>自定义放映</vt:lpstr>
      </vt:variant>
      <vt:variant>
        <vt:i4>1</vt:i4>
      </vt:variant>
    </vt:vector>
  </HeadingPairs>
  <TitlesOfParts>
    <vt:vector size="16" baseType="lpstr">
      <vt:lpstr>Arial</vt:lpstr>
      <vt:lpstr>宋体</vt:lpstr>
      <vt:lpstr>微软雅黑</vt:lpstr>
      <vt:lpstr>仿宋</vt:lpstr>
      <vt:lpstr>华文行楷</vt:lpstr>
      <vt:lpstr>仿宋_GB2312</vt:lpstr>
      <vt:lpstr>华文中宋</vt:lpstr>
      <vt:lpstr>Calibri</vt:lpstr>
      <vt:lpstr>电子报第三十二期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自定义放映 1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13</cp:revision>
  <dcterms:created xsi:type="dcterms:W3CDTF">2019-10-15T01:05:00Z</dcterms:created>
  <dcterms:modified xsi:type="dcterms:W3CDTF">2019-10-15T08:21:49Z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2052-11.1.0.9098</vt:lpwstr>
  </property>
</Properties>
</file>