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8"/>
  </p:notesMasterIdLst>
  <p:sldIdLst>
    <p:sldId id="289" r:id="rId2"/>
    <p:sldId id="290" r:id="rId3"/>
    <p:sldId id="292" r:id="rId4"/>
    <p:sldId id="293" r:id="rId5"/>
    <p:sldId id="294" r:id="rId6"/>
    <p:sldId id="291" r:id="rId7"/>
  </p:sldIdLst>
  <p:sldSz cx="9144000" cy="5143500" type="screen16x9"/>
  <p:notesSz cx="6834188" cy="9979025"/>
  <p:embeddedFontLst>
    <p:embeddedFont>
      <p:font typeface="微软雅黑" panose="020B0503020204020204" pitchFamily="34" charset="-122"/>
      <p:regular r:id="rId9"/>
      <p:bold r:id="rId10"/>
    </p:embeddedFont>
    <p:embeddedFont>
      <p:font typeface="华文行楷" panose="02010800040101010101" pitchFamily="2" charset="-122"/>
      <p:regular r:id="rId11"/>
    </p:embeddedFont>
    <p:embeddedFont>
      <p:font typeface="华文中宋" panose="02010600040101010101" pitchFamily="2" charset="-122"/>
      <p:regular r:id="rId12"/>
    </p:embeddedFont>
    <p:embeddedFont>
      <p:font typeface="仿宋_GB2312" panose="02010609030101010101" pitchFamily="49" charset="-122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45" autoAdjust="0"/>
    <p:restoredTop sz="94556" autoAdjust="0"/>
  </p:normalViewPr>
  <p:slideViewPr>
    <p:cSldViewPr>
      <p:cViewPr>
        <p:scale>
          <a:sx n="75" d="100"/>
          <a:sy n="75" d="100"/>
        </p:scale>
        <p:origin x="-1062" y="-276"/>
      </p:cViewPr>
      <p:guideLst>
        <p:guide orient="horz" pos="1624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0CDBE4D7-63AD-4ABA-89B0-0101617B61D8}" type="datetimeFigureOut">
              <a:rPr lang="zh-CN" altLang="en-US"/>
              <a:t>2019-7-17</a:t>
            </a:fld>
            <a:endParaRPr lang="zh-CN" altLang="en-US"/>
          </a:p>
        </p:txBody>
      </p:sp>
      <p:sp>
        <p:nvSpPr>
          <p:cNvPr id="9220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buFont typeface="Arial" panose="020B0604020202020204" pitchFamily="34" charset="0"/>
              <a:buNone/>
              <a:defRPr sz="1200" smtClean="0"/>
            </a:lvl1pPr>
          </a:lstStyle>
          <a:p>
            <a:pPr>
              <a:defRPr/>
            </a:pPr>
            <a:fld id="{112C3090-3050-49E5-BA3A-910F563B25E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59082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97402-8C08-45A1-BBA8-E14F688183CE}" type="datetimeFigureOut">
              <a:rPr lang="zh-CN" altLang="en-US"/>
              <a:t>2019-7-17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BB7FD-FA86-4E55-BAE3-9A4D4674DF4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A3892-6424-4416-852C-7466FF536C7E}" type="datetimeFigureOut">
              <a:rPr lang="zh-CN" altLang="en-US"/>
              <a:t>2019-7-17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AF6C9-FEF9-49E6-B783-58FF7670C8C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AEAF4-5391-4858-BB19-C14555A900DE}" type="datetimeFigureOut">
              <a:rPr lang="zh-CN" altLang="en-US"/>
              <a:t>2019-7-17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C3F0F-868C-4102-9F02-6E567B2A0D3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5FDBA-CC73-46A6-AB1E-E0AC84D8DED1}" type="datetimeFigureOut">
              <a:rPr lang="zh-CN" altLang="en-US"/>
              <a:t>2019-7-17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B6E9B-1C04-40BB-93A9-2C328A49521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C689B-C611-45CA-9A89-F553A3D9FAAD}" type="datetimeFigureOut">
              <a:rPr lang="zh-CN" altLang="en-US"/>
              <a:t>2019-7-17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0D8B1-97C4-4603-98C1-0A30A01DD4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2809A-301D-4BF5-866F-F1A10D93BF48}" type="datetimeFigureOut">
              <a:rPr lang="zh-CN" altLang="en-US"/>
              <a:t>2019-7-17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E5BAE-41A0-4254-AA16-6B05E15EFA9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061FC-C26E-4872-A9AF-0404323ABEF2}" type="datetimeFigureOut">
              <a:rPr lang="zh-CN" altLang="en-US"/>
              <a:t>2019-7-17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3DF2B-EDF4-4617-8167-35890C56F84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12667-7F24-4582-8F24-BBBB9565AC79}" type="datetimeFigureOut">
              <a:rPr lang="zh-CN" altLang="en-US"/>
              <a:t>2019-7-17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B4EFB-3CC9-41B8-88BE-001E9F0ECA0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AF32A-56B3-4551-9915-E79F99847BC1}" type="datetimeFigureOut">
              <a:rPr lang="zh-CN" altLang="en-US"/>
              <a:t>2019-7-17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4351B-9742-4425-BE60-EC3A8B82FF6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38805-7A18-4950-8E17-E8F29D6941EF}" type="datetimeFigureOut">
              <a:rPr lang="zh-CN" altLang="en-US"/>
              <a:t>2019-7-17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E63A6-1555-43A1-A6D2-2EBAA4F5633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5E473-A9CE-40F0-9F86-B70BF47BF200}" type="datetimeFigureOut">
              <a:rPr lang="zh-CN" altLang="en-US"/>
              <a:t>2019-7-17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17856-7364-448C-A4A5-057DE544156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D3468-4093-46FE-9D07-FC412D52BC2F}" type="datetimeFigureOut">
              <a:rPr lang="zh-CN" altLang="en-US"/>
              <a:t>2019-7-17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FD8D717-C7BF-404B-A2F7-90E1C80F933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E9B84DB-2A80-4453-B398-F56A4B2C31A7}" type="datetimeFigureOut">
              <a:rPr lang="zh-CN" altLang="en-US"/>
              <a:t>2019-7-17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914D1B5-01F8-4D0A-8FC7-DBB17558A21A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363663" y="1262063"/>
            <a:ext cx="6416675" cy="923925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buFont typeface="Arial" panose="020B0604020202020204" pitchFamily="34" charset="0"/>
              <a:buNone/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4985404" y="4307284"/>
            <a:ext cx="410240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n-US" altLang="zh-CN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2019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年第二十一期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307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4355976" y="3292475"/>
            <a:ext cx="4464496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工会送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清凉  解暑暖人心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512" y="0"/>
            <a:ext cx="9144000" cy="51435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630052" y="671721"/>
            <a:ext cx="784887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为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进一步关心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基层职工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的工作和生活，切实做好防暑降温工作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7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17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日上午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10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：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30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，锦州市滨海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新区党群工作部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部长魏素洁、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区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总工会副主席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沈安娜一行来到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我司，集团公司董事长谭文华、公司工会主席孟京红接待并一同慰问坚守在高温下的一线员工，将茶叶、矿泉水、毛巾清凉物品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发放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到职工手中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给他们送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上了一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份夏日清凉。送清凉过程中，沈安娜主席代表工会对在高温下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敬业奋战的一线职工们表示亲切慰问，赞扬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他们不畏酷暑、坚守岗位的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工作精神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，并提醒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广大职工在工作时一定要按章操作，注意休息，做好防暑降温，确保生产系统安全稳定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运行。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入夏以来，为切实做好一线员工的防暑降温工作，公司党群工作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部根据高温作业岗位的特殊性，分别为一线职工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发放了毛巾和洗漱套装，各车间也根据实际情况为员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40165" y="187770"/>
            <a:ext cx="34286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noProof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工会送清凉  解暑暖人心</a:t>
            </a:r>
            <a:endParaRPr lang="zh-CN" altLang="en-US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19572" y="339502"/>
            <a:ext cx="7704856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19572" y="177849"/>
            <a:ext cx="770485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工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们购买了饮品等。炎热的天气，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一线职工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在工作岗位上挥汗如雨，作业秩序却井井有条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，当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公司党群工作部把防暑降温慰问品发放到职工手中时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工们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备受感动，纷纷表示会一如既往地坚守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岗位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、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尽职尽责，保质保量的完成各项任务目标。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此次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送清凉慰问，让职工感受到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了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公司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的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人文关怀，进一步增强了职工的凝聚力和向心力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。希望全体以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实际行动战高温、保生产，积极做好本职工作，努力完成各项生产经营任务，为公司长足发展贡献自己的力量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!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202" y="1050599"/>
            <a:ext cx="6507596" cy="30423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316636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2019-7-17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三十二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电子报第三十二期</Template>
  <TotalTime>54</TotalTime>
  <Words>330</Words>
  <Application>Microsoft Office PowerPoint</Application>
  <PresentationFormat>全屏显示(16:9)</PresentationFormat>
  <Paragraphs>10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4" baseType="lpstr">
      <vt:lpstr>Arial</vt:lpstr>
      <vt:lpstr>宋体</vt:lpstr>
      <vt:lpstr>微软雅黑</vt:lpstr>
      <vt:lpstr>华文行楷</vt:lpstr>
      <vt:lpstr>华文中宋</vt:lpstr>
      <vt:lpstr>仿宋_GB2312</vt:lpstr>
      <vt:lpstr>Calibri</vt:lpstr>
      <vt:lpstr>电子报第三十二期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19</cp:revision>
  <dcterms:created xsi:type="dcterms:W3CDTF">2019-07-17T05:24:00Z</dcterms:created>
  <dcterms:modified xsi:type="dcterms:W3CDTF">2019-07-17T08:45:38Z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2052-11.1.0.8808</vt:lpwstr>
  </property>
</Properties>
</file>