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89" r:id="rId2"/>
    <p:sldId id="290" r:id="rId3"/>
    <p:sldId id="299" r:id="rId4"/>
    <p:sldId id="303" r:id="rId5"/>
    <p:sldId id="306" r:id="rId6"/>
    <p:sldId id="302" r:id="rId7"/>
    <p:sldId id="301" r:id="rId8"/>
    <p:sldId id="300" r:id="rId9"/>
    <p:sldId id="307" r:id="rId10"/>
    <p:sldId id="305" r:id="rId11"/>
    <p:sldId id="291" r:id="rId12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4"/>
      <p:bold r:id="rId15"/>
    </p:embeddedFont>
    <p:embeddedFont>
      <p:font typeface="华文新魏" panose="02010800040101010101" pitchFamily="2" charset="-122"/>
      <p:regular r:id="rId16"/>
    </p:embeddedFont>
    <p:embeddedFont>
      <p:font typeface="华文仿宋" panose="02010600040101010101" pitchFamily="2" charset="-122"/>
      <p:regular r:id="rId17"/>
    </p:embeddedFont>
    <p:embeddedFont>
      <p:font typeface="华文行楷" panose="02010800040101010101" pitchFamily="2" charset="-122"/>
      <p:regular r:id="rId18"/>
    </p:embeddedFont>
    <p:embeddedFont>
      <p:font typeface="华文中宋" panose="02010600040101010101" pitchFamily="2" charset="-122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仿宋_GB2312" panose="02010609030101010101" pitchFamily="49" charset="-122"/>
      <p:regular r:id="rId24"/>
    </p:embeddedFont>
  </p:embeddedFontLst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44" autoAdjust="0"/>
    <p:restoredTop sz="94556" autoAdjust="0"/>
  </p:normalViewPr>
  <p:slideViewPr>
    <p:cSldViewPr>
      <p:cViewPr>
        <p:scale>
          <a:sx n="75" d="100"/>
          <a:sy n="75" d="100"/>
        </p:scale>
        <p:origin x="-1020" y="-348"/>
      </p:cViewPr>
      <p:guideLst>
        <p:guide orient="horz" pos="1620"/>
        <p:guide pos="29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31BEE3FC-F1CB-4D70-9437-5FCD4DA4F86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8524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5CD2C1-1AE6-4C55-BB64-AF872C78BBF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A414EB-1AA4-42E6-B7A9-9DB819C7FF0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78F76-922A-4CFD-8C52-84802E0B579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8DDF1-E68A-4FBB-8EB1-7D9C0D2C09A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77373-43C9-43A2-8C30-6B7EDF33401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08C72-A865-469B-BBF6-57141B6255B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67EB13-C0D7-4231-B753-077F325ED0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9E64E-66D1-4727-ABC2-83BF263C719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215B0-96FA-4C03-AFFB-5075DC16F5E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3D1C6-B5B8-4DD9-8573-55015CB9002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D190B-2B16-46B2-962C-5F880306BD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2019-7-2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7842B2C6-419D-41A7-A3AB-098CBAEEC897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55293" y="1059582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470592" y="429994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第十九期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31750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283968" y="3111500"/>
            <a:ext cx="4106664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时间砥砺信仰  岁月见证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初心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97205" y="1540510"/>
            <a:ext cx="7920990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在阳光能源，有这样一群人，你也许不知道他们的名字，他们却一直在你身边。他们勤恳而坚韧，他们执着</a:t>
            </a:r>
            <a:r>
              <a:rPr lang="zh-CN" alt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而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忠诚，在平凡的岗位上</a:t>
            </a:r>
            <a:r>
              <a:rPr lang="zh-CN" alt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做出了不平凡的业绩。值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此</a:t>
            </a:r>
            <a:r>
              <a:rPr lang="zh-CN" alt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建党</a:t>
            </a:r>
            <a:r>
              <a:rPr lang="en-US" altLang="zh-CN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98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周年之际，弘扬我司优秀党员</a:t>
            </a:r>
            <a:r>
              <a:rPr lang="zh-CN" alt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甘于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奉献</a:t>
            </a:r>
            <a:r>
              <a:rPr lang="zh-CN" alt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、勇于担当的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精神，领略他们无私忘我、践行誓言的</a:t>
            </a:r>
            <a:r>
              <a:rPr lang="zh-CN" alt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风采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，砥砺信仰、牢记</a:t>
            </a:r>
            <a:r>
              <a:rPr lang="zh-CN" alt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使命，不忘初心，继续前进</a:t>
            </a:r>
            <a:r>
              <a:rPr lang="zh-CN" alt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！</a:t>
            </a:r>
            <a:endParaRPr lang="zh-CN" altLang="en-US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96110" y="803275"/>
            <a:ext cx="604266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       </a:t>
            </a:r>
            <a:r>
              <a:rPr lang="zh-CN" altLang="en-US" sz="2400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时间砥砺信仰  岁月见证初心  </a:t>
            </a:r>
            <a:endParaRPr lang="en-US" altLang="zh-CN" sz="1800" b="1" noProof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r>
              <a:rPr lang="en-US" altLang="zh-CN" sz="1800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                                                         ——</a:t>
            </a:r>
            <a:r>
              <a:rPr lang="zh-CN" altLang="en-US" sz="1800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优秀党员风采集锦 </a:t>
            </a:r>
            <a:endParaRPr lang="zh-CN" altLang="en-US" sz="1800" dirty="0"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39892"/>
            <a:ext cx="1687195" cy="186499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633344" y="410560"/>
            <a:ext cx="5953760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欧彦微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晶体公司拉晶二区拉晶班长。入职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年来，欧彦微总是冲在生产最前线，脏活累活抢着干。他积极响应公司的节约号召，小到一颗石墨螺母，大到拉晶炉内的热场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他总是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千方百计控制损耗降低成本，工作中细心观察、用心思考，不断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提升</a:t>
            </a:r>
            <a:endParaRPr lang="zh-CN" altLang="en-US" sz="1600" dirty="0"/>
          </a:p>
        </p:txBody>
      </p:sp>
      <p:sp>
        <p:nvSpPr>
          <p:cNvPr id="6" name="矩形 5"/>
          <p:cNvSpPr/>
          <p:nvPr/>
        </p:nvSpPr>
        <p:spPr>
          <a:xfrm>
            <a:off x="556894" y="2404887"/>
            <a:ext cx="80302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操作技能，产品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质量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及成品率均为本岗位之首。欧彦微几年如一日，默默奉献在一线岗位上。今年按照集团公司指示，晶体公司需增派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12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名拉晶工到云南曲靖阳光公司支援工作，欧彦微主动请缨，决心到更艰苦的岗位上发挥自己的光和热。这就是欧彦微真实的工作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写照，他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以一名共产党员的优秀品质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影响带动着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身边的每一位同事，为公司发展尽心尽力，不断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奉献。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383866" y="341760"/>
            <a:ext cx="48965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唐柏祥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晶体公司设备管理部技改组长。身为技改组长，唐柏祥利用休息时间反复研究设备改进方法，实现了清洗机，插片机，检片机，切片机等的改造，以适应不断发展变化的生产需要。唐柏祥还自主设计水回收控制系统，实现切方车间恒压供水，大大</a:t>
            </a:r>
          </a:p>
        </p:txBody>
      </p:sp>
      <p:sp>
        <p:nvSpPr>
          <p:cNvPr id="6" name="矩形 5"/>
          <p:cNvSpPr/>
          <p:nvPr/>
        </p:nvSpPr>
        <p:spPr>
          <a:xfrm>
            <a:off x="863586" y="2777966"/>
            <a:ext cx="741682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降低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加工成本和污水排放，减少了污水处理费用。日常工作中，唐柏祥凭借自己过硬的业务技术和扎实的工作作风，践行着一名党员的崇高使命，他忠于职守、爱岗敬业、闻讯而动的工作态度，感染着其他员工们为阳光能源的事业勇往直前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14" y="507541"/>
            <a:ext cx="2212031" cy="2222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311859" y="594331"/>
            <a:ext cx="5040560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 smtClean="0"/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于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龙周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锦州华昌光伏科技有限公司镀膜工序操作工。入职以来，于龙舟能够积极完成上级领导交办的各项生产任务，工作任劳任怨、认真负责、积极主动、始终以一名合格党员的标准严格要求自己，在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车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53" y="790757"/>
            <a:ext cx="2271588" cy="1907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860159" y="2679904"/>
            <a:ext cx="756084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间人员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紧缺的情况下，于龙舟组织员工以老带新，传帮带，让新员工尽快适应工作需要，解决了公司的燃眉之急。在本职岗位上，将碎片率和不良率控制到最低，为同岗位的员工做出了表率，起到了模范带头作用，是一名优秀员工，一名合格党员。</a:t>
            </a:r>
            <a:endParaRPr lang="zh-CN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83568" y="411510"/>
            <a:ext cx="7776864" cy="471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endParaRPr lang="zh-CN" alt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55" y="588585"/>
            <a:ext cx="2131045" cy="1615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3015898" y="411510"/>
            <a:ext cx="565001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王</a:t>
            </a:r>
            <a:r>
              <a:rPr lang="zh-CN" altLang="en-U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玥</a:t>
            </a:r>
            <a:r>
              <a:rPr lang="en-US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综合计划部计划管理员，负责组件生产计划和物料控制工作。面对订单交货周期短要求时间急、组件合同切换频繁、物料品种规格多且供应商单一等诸多情况，她认真做好预算，合理安排计划，保障物物料供给，减少库存积压，遇</a:t>
            </a:r>
            <a:r>
              <a:rPr lang="zh-CN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异常</a:t>
            </a:r>
            <a:r>
              <a:rPr lang="zh-CN" altLang="en-U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情况</a:t>
            </a:r>
            <a:r>
              <a:rPr lang="zh-CN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及时</a:t>
            </a:r>
            <a:endParaRPr lang="zh-CN" alt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78085" y="2294136"/>
            <a:ext cx="8187829" cy="239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调整</a:t>
            </a:r>
            <a:r>
              <a:rPr lang="zh-CN" altLang="en-U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！由于夏普客户要求高，她全面、细致、高标准满足客户要求：从订单下达到跟踪物料至订单的完成装货，每笔她都逐一进行跟进，在保证顺利完成每一步订单的同时，整合不同厂区及代工厂之间的工作，使产能最大化，减少运输成本，减少频繁切换或者安排不合理造成的产能浪费。王玥还兼任机关团支部书记一职，她带领团员积极参与集团团委组织的各项活动，为充分发挥青工优势、奉献岗位及团组织推优做出了很大贡献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94967" y="478948"/>
            <a:ext cx="52565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东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服务保障中心警卫副队长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。身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为警卫副队长，将所辖的阳光、晶技、圣戈班厂区的警卫工作安排得井井有条。入职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年来各项工作以身垂范，尤其是市委发出三城联创号召以来，对生产厂区的环境要求更高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82" y="645903"/>
            <a:ext cx="2304256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692447" y="2530177"/>
            <a:ext cx="77591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霍东带领各班警卫清理厂区垃圾、除草除虫保洁、消除火灾隐患等，样样冲在前。霍东还兼任机关分会和机关支部相关工作，体恤员工冷暖、积极发展党员，事事认真负责，毫无怨言。霍东以一名优秀党员的标准严格要求自己，为员工们做出了榜样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915816" y="222987"/>
            <a:ext cx="5760639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李阳</a:t>
            </a:r>
            <a:r>
              <a:rPr lang="zh-CN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——切片生产部精益生产执行段长，主要负责精益生产工作，主抓车间现场</a:t>
            </a:r>
            <a:r>
              <a:rPr lang="en-US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8S</a:t>
            </a:r>
            <a:r>
              <a:rPr lang="zh-CN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检查改善、安全工作。在李阳的带动下经过一年多的现场改善，切片生产现场实现了物品车辆的定置定位摆放，现场卫生有了</a:t>
            </a:r>
            <a:r>
              <a:rPr lang="zh-CN" altLang="zh-CN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显著</a:t>
            </a:r>
            <a:r>
              <a:rPr lang="zh-CN" altLang="en-U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改善，极大的</a:t>
            </a:r>
            <a:r>
              <a:rPr lang="zh-CN" altLang="en-US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减少</a:t>
            </a:r>
            <a:r>
              <a:rPr lang="zh-CN" altLang="zh-CN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</a:t>
            </a:r>
            <a:r>
              <a:rPr lang="zh-CN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因物品摆放不</a:t>
            </a:r>
            <a:r>
              <a:rPr lang="zh-CN" altLang="zh-CN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合理</a:t>
            </a:r>
            <a:r>
              <a:rPr lang="zh-CN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造成的操</a:t>
            </a:r>
            <a:endParaRPr lang="zh-CN" alt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23" y="378642"/>
            <a:ext cx="2306551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467543" y="2075704"/>
            <a:ext cx="8208912" cy="2793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作</a:t>
            </a:r>
            <a:r>
              <a:rPr lang="zh-CN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时间浪费。</a:t>
            </a:r>
            <a:r>
              <a:rPr lang="en-US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上半年，李阳组织人员加强安全点检工作，消除了工作中的诸多安全隐患。在计划执行专员岗位空缺的情况下，他挺身而出，兼管生产计划执行工作，积极与计划部门沟通配合，合理安排生产计划，使得生产计划实施得井然有序，按时保质保量的完成生产任务。李阳还负责生产基础数据管理工作，基础数据是一切数据报表的来源，经过一年多的不懈努力，一改往日生产部数据库的不准不及时等现状，现数据库运行趋于稳定</a:t>
            </a:r>
            <a:r>
              <a:rPr lang="zh-CN" altLang="zh-CN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。作为</a:t>
            </a:r>
            <a:r>
              <a:rPr lang="zh-CN" altLang="zh-CN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一名共产党员，李阳在工作中兢兢业业，任劳任怨，发挥党员先锋模范作用，为公司精益生产工作做出了应有的贡献。</a:t>
            </a:r>
            <a:endParaRPr lang="zh-CN" altLang="en-US" sz="1500" dirty="0"/>
          </a:p>
        </p:txBody>
      </p:sp>
    </p:spTree>
    <p:extLst>
      <p:ext uri="{BB962C8B-B14F-4D97-AF65-F5344CB8AC3E}">
        <p14:creationId xmlns:p14="http://schemas.microsoft.com/office/powerpoint/2010/main" val="89578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17220" y="1116965"/>
            <a:ext cx="800417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希望</a:t>
            </a:r>
            <a:r>
              <a:rPr lang="zh-CN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在榜样力量的带动下，全体党员牢记入党誓言，发扬党的优良传统和作风，</a:t>
            </a:r>
            <a:r>
              <a:rPr lang="zh-CN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攻坚克难、</a:t>
            </a:r>
            <a:r>
              <a:rPr lang="zh-CN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砥砺奋进，为公司的发展做出新的更大的贡献。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2019-7-1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cd548d8e-f392-47ec-96c3-57527a33ede9}"/>
</p:tagLst>
</file>

<file path=ppt/theme/theme1.xml><?xml version="1.0" encoding="utf-8"?>
<a:theme xmlns:a="http://schemas.openxmlformats.org/drawingml/2006/main" name="电子报第19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电子报第19期</Template>
  <TotalTime>206</TotalTime>
  <Words>1138</Words>
  <Application>Microsoft Office PowerPoint</Application>
  <PresentationFormat>全屏显示(16:9)</PresentationFormat>
  <Paragraphs>21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宋体</vt:lpstr>
      <vt:lpstr>微软雅黑</vt:lpstr>
      <vt:lpstr>华文新魏</vt:lpstr>
      <vt:lpstr>华文仿宋</vt:lpstr>
      <vt:lpstr>华文行楷</vt:lpstr>
      <vt:lpstr>华文中宋</vt:lpstr>
      <vt:lpstr>Calibri</vt:lpstr>
      <vt:lpstr>仿宋_GB2312</vt:lpstr>
      <vt:lpstr>电子报第19期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2</cp:revision>
  <dcterms:created xsi:type="dcterms:W3CDTF">2019-07-02T02:14:14Z</dcterms:created>
  <dcterms:modified xsi:type="dcterms:W3CDTF">2019-07-02T05:41:42Z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2052-11.1.0.8806</vt:lpwstr>
  </property>
</Properties>
</file>