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tiff" ContentType="image/tif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661" r:id="rId2"/>
  </p:sldMasterIdLst>
  <p:notesMasterIdLst>
    <p:notesMasterId r:id="rId11"/>
  </p:notesMasterIdLst>
  <p:sldIdLst>
    <p:sldId id="257" r:id="rId3"/>
    <p:sldId id="258" r:id="rId4"/>
    <p:sldId id="259" r:id="rId5"/>
    <p:sldId id="284" r:id="rId6"/>
    <p:sldId id="285" r:id="rId7"/>
    <p:sldId id="286" r:id="rId8"/>
    <p:sldId id="287" r:id="rId9"/>
    <p:sldId id="262" r:id="rId10"/>
  </p:sldIdLst>
  <p:sldSz cx="9144000" cy="5143500" type="screen16x9"/>
  <p:notesSz cx="6834188" cy="9979025"/>
  <p:embeddedFontLst>
    <p:embeddedFont>
      <p:font typeface="微软雅黑" panose="020B0503020204020204" pitchFamily="34" charset="-122"/>
      <p:regular r:id="rId12"/>
      <p:bold r:id="rId13"/>
    </p:embeddedFont>
    <p:embeddedFont>
      <p:font typeface="仿宋_GB2312" panose="02010609030101010101" pitchFamily="49" charset="-122"/>
      <p:regular r:id="rId14"/>
    </p:embeddedFont>
    <p:embeddedFont>
      <p:font typeface="华文中宋" panose="02010600040101010101" pitchFamily="2" charset="-122"/>
      <p:regular r:id="rId15"/>
    </p:embeddedFont>
    <p:embeddedFont>
      <p:font typeface="华文行楷" panose="02010800040101010101" pitchFamily="2" charset="-122"/>
      <p:regular r:id="rId16"/>
    </p:embeddedFont>
    <p:embeddedFont>
      <p:font typeface="黑体" panose="02010600030101010101" pitchFamily="2" charset="-122"/>
      <p:regular r:id="rId17"/>
    </p:embeddedFont>
    <p:embeddedFont>
      <p:font typeface="Calibri" panose="020F0502020204030204" pitchFamily="34" charset="0"/>
      <p:regular r:id="rId18"/>
      <p:bold r:id="rId19"/>
      <p:italic r:id="rId20"/>
      <p:boldItalic r:id="rId21"/>
    </p:embeddedFont>
  </p:embeddedFontLst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0126" autoAdjust="0"/>
    <p:restoredTop sz="94556" autoAdjust="0"/>
  </p:normalViewPr>
  <p:slideViewPr>
    <p:cSldViewPr>
      <p:cViewPr>
        <p:scale>
          <a:sx n="75" d="100"/>
          <a:sy n="75" d="100"/>
        </p:scale>
        <p:origin x="-318" y="-7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" Target="slides/slide1.xml"/><Relationship Id="rId21" Type="http://schemas.openxmlformats.org/officeDocument/2006/relationships/font" Target="fonts/font10.fntdata"/><Relationship Id="rId7" Type="http://schemas.openxmlformats.org/officeDocument/2006/relationships/slide" Target="slides/slide5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font" Target="fonts/font5.fntdata"/><Relationship Id="rId20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font" Target="fonts/font4.fntdata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font" Target="fonts/font8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font" Target="fonts/font3.fntdata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1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60688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buFont typeface="Arial" panose="020B0604020202020204" pitchFamily="34" charset="0"/>
              <a:buNone/>
              <a:defRPr sz="1200" noProof="1"/>
            </a:lvl1pPr>
          </a:lstStyle>
          <a:p>
            <a:endParaRPr lang="zh-CN" altLang="en-US"/>
          </a:p>
        </p:txBody>
      </p:sp>
      <p:sp>
        <p:nvSpPr>
          <p:cNvPr id="1048652" name="日期占位符 2"/>
          <p:cNvSpPr>
            <a:spLocks noGrp="1"/>
          </p:cNvSpPr>
          <p:nvPr>
            <p:ph type="dt" idx="1"/>
          </p:nvPr>
        </p:nvSpPr>
        <p:spPr>
          <a:xfrm>
            <a:off x="3871913" y="0"/>
            <a:ext cx="2960687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buFont typeface="Arial" panose="020B0604020202020204" pitchFamily="34" charset="0"/>
              <a:buNone/>
              <a:defRPr sz="1200" noProof="1">
                <a:latin typeface="+mn-lt"/>
                <a:ea typeface="+mn-ea"/>
              </a:defRPr>
            </a:lvl1pPr>
          </a:lstStyle>
          <a:p>
            <a:endParaRPr lang="zh-CN" altLang="en-US"/>
          </a:p>
        </p:txBody>
      </p:sp>
      <p:sp>
        <p:nvSpPr>
          <p:cNvPr id="1048653" name="幻灯片图像占位符 3"/>
          <p:cNvSpPr>
            <a:spLocks noGrp="1" noRot="1" noChangeAspect="1" noChangeArrowheads="1"/>
          </p:cNvSpPr>
          <p:nvPr>
            <p:ph type="sldImg" idx="4294967295"/>
          </p:nvPr>
        </p:nvSpPr>
        <p:spPr bwMode="auto">
          <a:xfrm>
            <a:off x="90488" y="747713"/>
            <a:ext cx="6653212" cy="3743325"/>
          </a:xfrm>
          <a:prstGeom prst="rect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</p:sp>
      <p:sp>
        <p:nvSpPr>
          <p:cNvPr id="1048654" name="备注占位符 4"/>
          <p:cNvSpPr>
            <a:spLocks noGrp="1" noChangeArrowheads="1"/>
          </p:cNvSpPr>
          <p:nvPr>
            <p:ph type="body" sz="quarter" idx="4294967295"/>
          </p:nvPr>
        </p:nvSpPr>
        <p:spPr bwMode="auto">
          <a:xfrm>
            <a:off x="684213" y="4740275"/>
            <a:ext cx="5467350" cy="4491038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48655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478963"/>
            <a:ext cx="2960688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buFont typeface="Arial" panose="020B0604020202020204" pitchFamily="34" charset="0"/>
              <a:buNone/>
              <a:defRPr sz="1200" noProof="1"/>
            </a:lvl1pPr>
          </a:lstStyle>
          <a:p>
            <a:endParaRPr lang="zh-CN" altLang="en-US"/>
          </a:p>
        </p:txBody>
      </p:sp>
      <p:sp>
        <p:nvSpPr>
          <p:cNvPr id="1048656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71913" y="9478963"/>
            <a:ext cx="2960687" cy="49847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FCB64A2D-4806-4BFB-9E6E-E54B6580D7EB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3790028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3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5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7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69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tags" Target="../tags/tag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3" name="标题 1"/>
          <p:cNvSpPr>
            <a:spLocks noGrp="1"/>
          </p:cNvSpPr>
          <p:nvPr>
            <p:ph type="ctrTitle"/>
          </p:nvPr>
        </p:nvSpPr>
        <p:spPr>
          <a:xfrm>
            <a:off x="685800" y="1597825"/>
            <a:ext cx="7772400" cy="1102519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594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3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5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97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69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104859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59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59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BDAE3-0A80-4E98-B4E1-0227BFD53E2D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0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611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04861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1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1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C05BD-CE8F-4AB6-B6B0-12BF42D89660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6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627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3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5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97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69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1048628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29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30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C7C48-6363-4986-A3D3-2C79AB2EDBB8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1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632" name="内容占位符 2"/>
          <p:cNvSpPr>
            <a:spLocks noGrp="1"/>
          </p:cNvSpPr>
          <p:nvPr>
            <p:ph sz="half" idx="1"/>
          </p:nvPr>
        </p:nvSpPr>
        <p:spPr>
          <a:xfrm>
            <a:off x="457200" y="900115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048633" name="内容占位符 3"/>
          <p:cNvSpPr>
            <a:spLocks noGrp="1"/>
          </p:cNvSpPr>
          <p:nvPr>
            <p:ph sz="half" idx="2"/>
          </p:nvPr>
        </p:nvSpPr>
        <p:spPr>
          <a:xfrm>
            <a:off x="4648200" y="900115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04863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3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3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0FA10-783C-490B-9A32-E206894A3A79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7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638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5365" indent="0">
              <a:buNone/>
              <a:defRPr sz="1600" b="1"/>
            </a:lvl6pPr>
            <a:lvl7pPr marL="2742565" indent="0">
              <a:buNone/>
              <a:defRPr sz="1600" b="1"/>
            </a:lvl7pPr>
            <a:lvl8pPr marL="3199765" indent="0">
              <a:buNone/>
              <a:defRPr sz="1600" b="1"/>
            </a:lvl8pPr>
            <a:lvl9pPr marL="3656965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1048639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048640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32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5365" indent="0">
              <a:buNone/>
              <a:defRPr sz="1600" b="1"/>
            </a:lvl6pPr>
            <a:lvl7pPr marL="2742565" indent="0">
              <a:buNone/>
              <a:defRPr sz="1600" b="1"/>
            </a:lvl7pPr>
            <a:lvl8pPr marL="3199765" indent="0">
              <a:buNone/>
              <a:defRPr sz="1600" b="1"/>
            </a:lvl8pPr>
            <a:lvl9pPr marL="3656965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1048641" name="内容占位符 5"/>
          <p:cNvSpPr>
            <a:spLocks noGrp="1"/>
          </p:cNvSpPr>
          <p:nvPr>
            <p:ph sz="quarter" idx="4"/>
          </p:nvPr>
        </p:nvSpPr>
        <p:spPr>
          <a:xfrm>
            <a:off x="4645032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04864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4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4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8ABB0B-DF98-4C13-9605-7B2C0711C511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8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599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00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01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0A447-D444-4E38-ADD7-8DD7464AC032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1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582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583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D8965-409B-4736-9418-BD94F3FC13D3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5" name="标题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646" name="内容占位符 2"/>
          <p:cNvSpPr>
            <a:spLocks noGrp="1"/>
          </p:cNvSpPr>
          <p:nvPr>
            <p:ph idx="1"/>
          </p:nvPr>
        </p:nvSpPr>
        <p:spPr>
          <a:xfrm>
            <a:off x="3575050" y="204794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048647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2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5365" indent="0">
              <a:buNone/>
              <a:defRPr sz="900"/>
            </a:lvl6pPr>
            <a:lvl7pPr marL="2742565" indent="0">
              <a:buNone/>
              <a:defRPr sz="900"/>
            </a:lvl7pPr>
            <a:lvl8pPr marL="3199765" indent="0">
              <a:buNone/>
              <a:defRPr sz="900"/>
            </a:lvl8pPr>
            <a:lvl9pPr marL="3656965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1048648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49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50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CA9FA-12EF-49CB-90D3-8A8AF9560589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5" name="标题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616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5365" indent="0">
              <a:buNone/>
              <a:defRPr sz="2000"/>
            </a:lvl6pPr>
            <a:lvl7pPr marL="2742565" indent="0">
              <a:buNone/>
              <a:defRPr sz="2000"/>
            </a:lvl7pPr>
            <a:lvl8pPr marL="3199765" indent="0">
              <a:buNone/>
              <a:defRPr sz="2000"/>
            </a:lvl8pPr>
            <a:lvl9pPr marL="3656965" indent="0">
              <a:buNone/>
              <a:defRPr sz="2000"/>
            </a:lvl9pPr>
          </a:lstStyle>
          <a:p>
            <a:pPr lvl="0"/>
            <a:r>
              <a:rPr lang="zh-CN" altLang="en-US" noProof="1" smtClean="0"/>
              <a:t>单击图标添加图片</a:t>
            </a:r>
            <a:endParaRPr lang="zh-CN" altLang="en-US" noProof="1"/>
          </a:p>
        </p:txBody>
      </p:sp>
      <p:sp>
        <p:nvSpPr>
          <p:cNvPr id="1048617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9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5365" indent="0">
              <a:buNone/>
              <a:defRPr sz="900"/>
            </a:lvl6pPr>
            <a:lvl7pPr marL="2742565" indent="0">
              <a:buNone/>
              <a:defRPr sz="900"/>
            </a:lvl7pPr>
            <a:lvl8pPr marL="3199765" indent="0">
              <a:buNone/>
              <a:defRPr sz="900"/>
            </a:lvl8pPr>
            <a:lvl9pPr marL="3656965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1048618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19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20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416314-14C3-4B08-B677-206DD756B73C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1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622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04862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2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2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F39083-3954-45D9-9EF5-975BA40E9B99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5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54783"/>
            <a:ext cx="2057400" cy="3290888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606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54783"/>
            <a:ext cx="6019800" cy="3290888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04860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0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0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AD27A1-5241-431B-8F81-A6FD38984503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bg bwMode="auto">
      <p:bgPr>
        <a:solidFill>
          <a:srgbClr val="FCFC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0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0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D89DB-C536-4507-AE02-86ED25FD8580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765300" y="1493044"/>
            <a:ext cx="7200900" cy="485775"/>
          </a:xfrm>
        </p:spPr>
        <p:txBody>
          <a:bodyPr lIns="90170" tIns="46990" rIns="90170" bIns="46990">
            <a:normAutofit/>
          </a:bodyPr>
          <a:lstStyle>
            <a:lvl1pPr algn="l">
              <a:buFont typeface="Arial" pitchFamily="34" charset="0"/>
              <a:buNone/>
              <a:defRPr b="1">
                <a:sym typeface="Arial" pitchFamily="34" charset="0"/>
              </a:defRPr>
            </a:lvl1pPr>
          </a:lstStyle>
          <a:p>
            <a:pPr lvl="0"/>
            <a:r>
              <a:rPr lang="zh-CN" altLang="en-US" noProof="0" smtClean="0">
                <a:sym typeface="Arial" pitchFamily="34" charset="0"/>
              </a:rPr>
              <a:t>单击此处编辑母版标题样式</a:t>
            </a:r>
            <a:endParaRPr lang="zh-CN" altLang="zh-CN" noProof="0" dirty="0" smtClean="0">
              <a:sym typeface="Arial" pitchFamily="34" charset="0"/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763713" y="2032397"/>
            <a:ext cx="7200900" cy="432197"/>
          </a:xfrm>
        </p:spPr>
        <p:txBody>
          <a:bodyPr>
            <a:normAutofit/>
          </a:bodyPr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zh-CN" altLang="en-US" noProof="0" smtClean="0"/>
              <a:t>单击此处编辑母版副标题样式</a:t>
            </a:r>
            <a:endParaRPr lang="zh-CN" altLang="zh-CN" noProof="0" dirty="0" smtClean="0"/>
          </a:p>
        </p:txBody>
      </p:sp>
      <p:sp>
        <p:nvSpPr>
          <p:cNvPr id="2052" name="Line 4"/>
          <p:cNvSpPr>
            <a:spLocks noChangeShapeType="1"/>
          </p:cNvSpPr>
          <p:nvPr/>
        </p:nvSpPr>
        <p:spPr bwMode="auto">
          <a:xfrm>
            <a:off x="1619250" y="1546622"/>
            <a:ext cx="1588" cy="863203"/>
          </a:xfrm>
          <a:prstGeom prst="line">
            <a:avLst/>
          </a:prstGeom>
          <a:noFill/>
          <a:ln w="69850" cap="flat" cmpd="sng">
            <a:solidFill>
              <a:srgbClr val="FF425D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BDAE3-0A80-4E98-B4E1-0227BFD53E2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C05BD-CE8F-4AB6-B6B0-12BF42D89660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3851920" y="2571804"/>
            <a:ext cx="4680000" cy="486000"/>
          </a:xfrm>
        </p:spPr>
        <p:txBody>
          <a:bodyPr anchor="b"/>
          <a:lstStyle>
            <a:lvl1pPr algn="l">
              <a:defRPr sz="3600"/>
            </a:lvl1pPr>
          </a:lstStyle>
          <a:p>
            <a:r>
              <a:rPr lang="zh-CN" altLang="en-US" dirty="0" smtClean="0"/>
              <a:t>编辑标题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3851920" y="3057804"/>
            <a:ext cx="4680000" cy="1833300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grpSp>
        <p:nvGrpSpPr>
          <p:cNvPr id="8" name="Group 6"/>
          <p:cNvGrpSpPr/>
          <p:nvPr/>
        </p:nvGrpSpPr>
        <p:grpSpPr bwMode="auto">
          <a:xfrm>
            <a:off x="836614" y="1440656"/>
            <a:ext cx="2592381" cy="917258"/>
            <a:chOff x="0" y="0"/>
            <a:chExt cx="4082" cy="1927"/>
          </a:xfrm>
        </p:grpSpPr>
        <p:sp>
          <p:nvSpPr>
            <p:cNvPr id="9" name="Rectangle 7" descr="#wm#_55_07_*Z"/>
            <p:cNvSpPr>
              <a:spLocks noChangeArrowheads="1"/>
            </p:cNvSpPr>
            <p:nvPr/>
          </p:nvSpPr>
          <p:spPr bwMode="auto">
            <a:xfrm rot="4080000">
              <a:off x="2598" y="1464"/>
              <a:ext cx="452" cy="453"/>
            </a:xfrm>
            <a:prstGeom prst="rect">
              <a:avLst/>
            </a:prstGeom>
            <a:solidFill>
              <a:srgbClr val="C7EDE9">
                <a:alpha val="7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" name="Rectangle 8" descr="#wm#_55_07_*Z"/>
            <p:cNvSpPr>
              <a:spLocks noChangeArrowheads="1"/>
            </p:cNvSpPr>
            <p:nvPr/>
          </p:nvSpPr>
          <p:spPr bwMode="auto">
            <a:xfrm rot="900000">
              <a:off x="2041" y="0"/>
              <a:ext cx="568" cy="567"/>
            </a:xfrm>
            <a:prstGeom prst="rect">
              <a:avLst/>
            </a:prstGeom>
            <a:solidFill>
              <a:srgbClr val="AFD7ED">
                <a:alpha val="7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1" name="Rectangle 9" descr="#wm#_55_07_*Z"/>
            <p:cNvSpPr>
              <a:spLocks noChangeArrowheads="1"/>
            </p:cNvSpPr>
            <p:nvPr/>
          </p:nvSpPr>
          <p:spPr bwMode="auto">
            <a:xfrm rot="5280000">
              <a:off x="0" y="0"/>
              <a:ext cx="340" cy="340"/>
            </a:xfrm>
            <a:prstGeom prst="rect">
              <a:avLst/>
            </a:prstGeom>
            <a:solidFill>
              <a:srgbClr val="93E0FF">
                <a:alpha val="7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2" name="Rectangle 10" descr="#wm#_55_07_*Z"/>
            <p:cNvSpPr>
              <a:spLocks noChangeArrowheads="1"/>
            </p:cNvSpPr>
            <p:nvPr/>
          </p:nvSpPr>
          <p:spPr bwMode="auto">
            <a:xfrm rot="720000">
              <a:off x="680" y="908"/>
              <a:ext cx="680" cy="680"/>
            </a:xfrm>
            <a:prstGeom prst="rect">
              <a:avLst/>
            </a:prstGeom>
            <a:solidFill>
              <a:srgbClr val="5CA7BA">
                <a:alpha val="7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3" name="Rectangle 11" descr="#wm#_55_07_*Z"/>
            <p:cNvSpPr>
              <a:spLocks noChangeArrowheads="1"/>
            </p:cNvSpPr>
            <p:nvPr/>
          </p:nvSpPr>
          <p:spPr bwMode="auto">
            <a:xfrm rot="4680000">
              <a:off x="3742" y="454"/>
              <a:ext cx="340" cy="340"/>
            </a:xfrm>
            <a:prstGeom prst="rect">
              <a:avLst/>
            </a:prstGeom>
            <a:solidFill>
              <a:srgbClr val="93E0FF">
                <a:alpha val="7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endParaRPr lang="zh-CN" altLang="en-US"/>
            </a:p>
          </p:txBody>
        </p:sp>
      </p:grp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C7C48-6363-4986-A3D3-2C79AB2EDBB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41194" y="465516"/>
            <a:ext cx="8229600" cy="633881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0FA10-783C-490B-9A32-E206894A3A7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273844"/>
            <a:ext cx="7886700" cy="994172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30239" y="1260872"/>
            <a:ext cx="3868737" cy="617934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30239" y="1878806"/>
            <a:ext cx="3868737" cy="2763441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 dirty="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788" cy="617934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788" cy="2763441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 dirty="0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8ABB0B-DF98-4C13-9605-7B2C0711C51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 descr="#wm#_55_42_*Z"/>
          <p:cNvSpPr>
            <a:spLocks noChangeShapeType="1"/>
          </p:cNvSpPr>
          <p:nvPr>
            <p:custDataLst>
              <p:tags r:id="rId1"/>
            </p:custDataLst>
          </p:nvPr>
        </p:nvSpPr>
        <p:spPr bwMode="auto">
          <a:xfrm>
            <a:off x="2373313" y="2871787"/>
            <a:ext cx="0" cy="701279"/>
          </a:xfrm>
          <a:prstGeom prst="line">
            <a:avLst/>
          </a:prstGeom>
          <a:noFill/>
          <a:ln w="69850" cmpd="sng">
            <a:solidFill>
              <a:srgbClr val="FF425D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normAutofit fontScale="25000" lnSpcReduction="20000"/>
          </a:bodyPr>
          <a:lstStyle/>
          <a:p>
            <a:endParaRPr lang="zh-CN" altLang="en-US"/>
          </a:p>
        </p:txBody>
      </p:sp>
      <p:sp>
        <p:nvSpPr>
          <p:cNvPr id="3" name="标题 1"/>
          <p:cNvSpPr>
            <a:spLocks noGrp="1"/>
          </p:cNvSpPr>
          <p:nvPr>
            <p:ph type="title" hasCustomPrompt="1"/>
          </p:nvPr>
        </p:nvSpPr>
        <p:spPr>
          <a:xfrm>
            <a:off x="2466000" y="2732400"/>
            <a:ext cx="4478400" cy="648000"/>
          </a:xfrm>
        </p:spPr>
        <p:txBody>
          <a:bodyPr anchor="ctr" anchorCtr="0">
            <a:normAutofit/>
          </a:bodyPr>
          <a:lstStyle>
            <a:lvl1pPr>
              <a:defRPr sz="4900">
                <a:latin typeface="+mj-lt"/>
              </a:defRPr>
            </a:lvl1pPr>
          </a:lstStyle>
          <a:p>
            <a:r>
              <a:rPr lang="zh-CN" altLang="en-US" dirty="0" smtClean="0"/>
              <a:t>编辑标题</a:t>
            </a:r>
            <a:endParaRPr lang="zh-CN" altLang="en-US" dirty="0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subTitle" idx="1" hasCustomPrompt="1"/>
          </p:nvPr>
        </p:nvSpPr>
        <p:spPr>
          <a:xfrm>
            <a:off x="2466000" y="3356100"/>
            <a:ext cx="4478400" cy="275400"/>
          </a:xfrm>
        </p:spPr>
        <p:txBody>
          <a:bodyPr>
            <a:normAutofit/>
          </a:bodyPr>
          <a:lstStyle>
            <a:lvl1pPr marL="0" indent="0" algn="ctr">
              <a:buFontTx/>
              <a:buNone/>
              <a:defRPr sz="1800"/>
            </a:lvl1pPr>
          </a:lstStyle>
          <a:p>
            <a:pPr lvl="0"/>
            <a:r>
              <a:rPr lang="zh-CN" altLang="en-US" noProof="0" dirty="0" smtClean="0"/>
              <a:t>单击此处编辑副标题</a:t>
            </a:r>
            <a:endParaRPr lang="zh-CN" altLang="zh-CN" noProof="0" dirty="0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75710-CA12-45CD-8C42-3EA353848B0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空白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D8965-409B-4736-9418-BD94F3FC13D3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481" y="132444"/>
            <a:ext cx="1584175" cy="919437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629841" y="533400"/>
            <a:ext cx="3196800" cy="1200150"/>
          </a:xfrm>
        </p:spPr>
        <p:txBody>
          <a:bodyPr anchor="t" anchorCtr="0">
            <a:noAutofit/>
          </a:bodyPr>
          <a:lstStyle>
            <a:lvl1pPr algn="l">
              <a:defRPr sz="4000"/>
            </a:lvl1pPr>
          </a:lstStyle>
          <a:p>
            <a:r>
              <a:rPr lang="zh-CN" altLang="en-US" dirty="0" smtClean="0"/>
              <a:t>单击此处编辑标题</a:t>
            </a:r>
            <a:endParaRPr lang="zh-CN" altLang="en-US" dirty="0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4014391" y="550069"/>
            <a:ext cx="4478400" cy="40527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zh-CN" altLang="en-US" smtClean="0"/>
              <a:t>单击图标添加图片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1733550"/>
            <a:ext cx="3196800" cy="2858691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8" name="日期占位符 7"/>
          <p:cNvSpPr>
            <a:spLocks noGrp="1"/>
          </p:cNvSpPr>
          <p:nvPr>
            <p:ph type="dt" sz="half" idx="10"/>
          </p:nvPr>
        </p:nvSpPr>
        <p:spPr>
          <a:xfrm>
            <a:off x="638200" y="4683919"/>
            <a:ext cx="2133600" cy="357188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9" name="页脚占位符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" name="灯片编号占位符 9"/>
          <p:cNvSpPr>
            <a:spLocks noGrp="1"/>
          </p:cNvSpPr>
          <p:nvPr>
            <p:ph type="sldNum" sz="quarter" idx="12"/>
          </p:nvPr>
        </p:nvSpPr>
        <p:spPr>
          <a:xfrm>
            <a:off x="6357344" y="4683919"/>
            <a:ext cx="2133600" cy="357188"/>
          </a:xfrm>
        </p:spPr>
        <p:txBody>
          <a:bodyPr/>
          <a:lstStyle/>
          <a:p>
            <a:fld id="{9F416314-14C3-4B08-B677-206DD756B73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</p:nvPr>
        </p:nvSpPr>
        <p:spPr>
          <a:xfrm>
            <a:off x="7524328" y="205979"/>
            <a:ext cx="1162472" cy="4388644"/>
          </a:xfrm>
        </p:spPr>
        <p:txBody>
          <a:bodyPr vert="eaVert">
            <a:normAutofit/>
          </a:bodyPr>
          <a:lstStyle>
            <a:lvl1pPr>
              <a:defRPr sz="3600"/>
            </a:lvl1pPr>
          </a:lstStyle>
          <a:p>
            <a:r>
              <a:rPr lang="zh-CN" altLang="en-US" dirty="0" smtClean="0"/>
              <a:t>单击此处编辑标题</a:t>
            </a:r>
            <a:endParaRPr lang="zh-CN" altLang="en-US" dirty="0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851104" cy="4388644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75710-CA12-45CD-8C42-3EA353848B0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28200" y="306506"/>
            <a:ext cx="7887600" cy="4357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38200" y="4683919"/>
            <a:ext cx="2133600" cy="357188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387056" y="4683919"/>
            <a:ext cx="2133600" cy="357188"/>
          </a:xfrm>
        </p:spPr>
        <p:txBody>
          <a:bodyPr/>
          <a:lstStyle/>
          <a:p>
            <a:fld id="{E8B75710-CA12-45CD-8C42-3EA353848B0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theme" Target="../theme/theme2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76" name="标题占位符 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28" tIns="45714" rIns="91428" bIns="45714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48577" name="文本占位符 2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28" tIns="45714" rIns="91428" bIns="4571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48578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l" fontAlgn="auto">
              <a:buFont typeface="Arial" panose="020B0604020202020204" pitchFamily="34" charset="0"/>
              <a:buNone/>
              <a:defRPr sz="1200" noProof="1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endParaRPr lang="zh-CN" altLang="en-US"/>
          </a:p>
        </p:txBody>
      </p:sp>
      <p:sp>
        <p:nvSpPr>
          <p:cNvPr id="1048579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ctr" fontAlgn="auto">
              <a:buFont typeface="Arial" panose="020B0604020202020204" pitchFamily="34" charset="0"/>
              <a:buNone/>
              <a:defRPr sz="1200" noProof="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1048580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wrap="square" lIns="91428" tIns="45714" rIns="91428" bIns="45714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fld id="{E8B75710-CA12-45CD-8C42-3EA353848B0F}" type="slidenum">
              <a:rPr lang="zh-CN" altLang="en-US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39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1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3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5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3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5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7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9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/>
          <p:nvPr/>
        </p:nvGrpSpPr>
        <p:grpSpPr bwMode="auto">
          <a:xfrm>
            <a:off x="323850" y="250032"/>
            <a:ext cx="2592388" cy="916781"/>
            <a:chOff x="0" y="0"/>
            <a:chExt cx="4082" cy="1927"/>
          </a:xfrm>
        </p:grpSpPr>
        <p:sp>
          <p:nvSpPr>
            <p:cNvPr id="1027" name="Rectangle 3"/>
            <p:cNvSpPr>
              <a:spLocks noChangeArrowheads="1"/>
            </p:cNvSpPr>
            <p:nvPr/>
          </p:nvSpPr>
          <p:spPr bwMode="auto">
            <a:xfrm rot="4080000">
              <a:off x="2598" y="1464"/>
              <a:ext cx="452" cy="453"/>
            </a:xfrm>
            <a:prstGeom prst="rect">
              <a:avLst/>
            </a:prstGeom>
            <a:solidFill>
              <a:srgbClr val="C7EDE9">
                <a:alpha val="7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028" name="Rectangle 4"/>
            <p:cNvSpPr>
              <a:spLocks noChangeArrowheads="1"/>
            </p:cNvSpPr>
            <p:nvPr/>
          </p:nvSpPr>
          <p:spPr bwMode="auto">
            <a:xfrm rot="900000">
              <a:off x="2041" y="0"/>
              <a:ext cx="568" cy="567"/>
            </a:xfrm>
            <a:prstGeom prst="rect">
              <a:avLst/>
            </a:prstGeom>
            <a:solidFill>
              <a:srgbClr val="AFD7ED">
                <a:alpha val="7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029" name="Rectangle 5"/>
            <p:cNvSpPr>
              <a:spLocks noChangeArrowheads="1"/>
            </p:cNvSpPr>
            <p:nvPr/>
          </p:nvSpPr>
          <p:spPr bwMode="auto">
            <a:xfrm rot="5280000">
              <a:off x="0" y="0"/>
              <a:ext cx="340" cy="340"/>
            </a:xfrm>
            <a:prstGeom prst="rect">
              <a:avLst/>
            </a:prstGeom>
            <a:solidFill>
              <a:srgbClr val="93E0FF">
                <a:alpha val="7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030" name="Rectangle 6"/>
            <p:cNvSpPr>
              <a:spLocks noChangeArrowheads="1"/>
            </p:cNvSpPr>
            <p:nvPr/>
          </p:nvSpPr>
          <p:spPr bwMode="auto">
            <a:xfrm rot="720000">
              <a:off x="680" y="908"/>
              <a:ext cx="680" cy="680"/>
            </a:xfrm>
            <a:prstGeom prst="rect">
              <a:avLst/>
            </a:prstGeom>
            <a:solidFill>
              <a:srgbClr val="5CA7BA">
                <a:alpha val="7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031" name="Rectangle 7"/>
            <p:cNvSpPr>
              <a:spLocks noChangeArrowheads="1"/>
            </p:cNvSpPr>
            <p:nvPr/>
          </p:nvSpPr>
          <p:spPr bwMode="auto">
            <a:xfrm rot="4680000">
              <a:off x="3742" y="454"/>
              <a:ext cx="340" cy="340"/>
            </a:xfrm>
            <a:prstGeom prst="rect">
              <a:avLst/>
            </a:prstGeom>
            <a:solidFill>
              <a:srgbClr val="93E0FF">
                <a:alpha val="7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sp>
        <p:nvSpPr>
          <p:cNvPr id="1032" name="Rectangle 8"/>
          <p:cNvSpPr>
            <a:spLocks noGrp="1" noChangeArrowheads="1"/>
          </p:cNvSpPr>
          <p:nvPr>
            <p:ph type="title"/>
          </p:nvPr>
        </p:nvSpPr>
        <p:spPr bwMode="auto">
          <a:xfrm>
            <a:off x="441194" y="1194402"/>
            <a:ext cx="8229600" cy="6338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normAutofit/>
          </a:bodyPr>
          <a:lstStyle/>
          <a:p>
            <a:pPr lvl="0"/>
            <a:r>
              <a:rPr lang="zh-CN" altLang="zh-CN" dirty="0" smtClean="0"/>
              <a:t>单击此处编辑母版标题样式</a:t>
            </a:r>
          </a:p>
        </p:txBody>
      </p:sp>
      <p:sp>
        <p:nvSpPr>
          <p:cNvPr id="1033" name="Rectangle 9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02614"/>
            <a:ext cx="8229600" cy="26920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normAutofit/>
          </a:bodyPr>
          <a:lstStyle/>
          <a:p>
            <a:pPr lvl="0"/>
            <a:r>
              <a:rPr lang="zh-CN" altLang="zh-CN" dirty="0" smtClean="0"/>
              <a:t>单击此处编辑母版文本样式</a:t>
            </a:r>
          </a:p>
          <a:p>
            <a:pPr lvl="1"/>
            <a:r>
              <a:rPr lang="zh-CN" altLang="zh-CN" dirty="0" smtClean="0"/>
              <a:t>第二级</a:t>
            </a:r>
          </a:p>
          <a:p>
            <a:pPr lvl="2"/>
            <a:r>
              <a:rPr lang="zh-CN" altLang="zh-CN" dirty="0" smtClean="0"/>
              <a:t>第三级</a:t>
            </a:r>
          </a:p>
          <a:p>
            <a:pPr lvl="3"/>
            <a:r>
              <a:rPr lang="zh-CN" altLang="zh-CN" dirty="0" smtClean="0"/>
              <a:t>第四级</a:t>
            </a:r>
          </a:p>
          <a:p>
            <a:pPr lvl="4"/>
            <a:r>
              <a:rPr lang="zh-CN" altLang="zh-CN" dirty="0" smtClean="0"/>
              <a:t>第五级</a:t>
            </a:r>
          </a:p>
        </p:txBody>
      </p:sp>
      <p:sp>
        <p:nvSpPr>
          <p:cNvPr id="1034" name="Rectangle 10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 sz="1400">
                <a:solidFill>
                  <a:srgbClr val="FF425D"/>
                </a:solidFill>
                <a:latin typeface="Arial" pitchFamily="34" charset="0"/>
                <a:ea typeface="黑体" pitchFamily="49" charset="-122"/>
                <a:sym typeface="Arial" pitchFamily="34" charset="0"/>
              </a:defRPr>
            </a:lvl1pPr>
          </a:lstStyle>
          <a:p>
            <a:endParaRPr lang="zh-CN" altLang="en-US"/>
          </a:p>
        </p:txBody>
      </p:sp>
      <p:sp>
        <p:nvSpPr>
          <p:cNvPr id="1035" name="Rectangle 11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>
                <a:solidFill>
                  <a:srgbClr val="FF425D"/>
                </a:solidFill>
                <a:latin typeface="Arial" pitchFamily="34" charset="0"/>
                <a:ea typeface="黑体" pitchFamily="49" charset="-122"/>
                <a:sym typeface="Arial" pitchFamily="34" charset="0"/>
              </a:defRPr>
            </a:lvl1pPr>
          </a:lstStyle>
          <a:p>
            <a:endParaRPr lang="zh-CN" altLang="en-US"/>
          </a:p>
        </p:txBody>
      </p:sp>
      <p:sp>
        <p:nvSpPr>
          <p:cNvPr id="1036" name="Rectangle 12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>
                <a:solidFill>
                  <a:srgbClr val="FF425D"/>
                </a:solidFill>
                <a:latin typeface="Arial" pitchFamily="34" charset="0"/>
                <a:ea typeface="黑体" pitchFamily="49" charset="-122"/>
                <a:sym typeface="Arial" pitchFamily="34" charset="0"/>
              </a:defRPr>
            </a:lvl1pPr>
          </a:lstStyle>
          <a:p>
            <a:fld id="{E8B75710-CA12-45CD-8C42-3EA353848B0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rgbClr val="FF425D"/>
          </a:solidFill>
          <a:latin typeface="+mj-ea"/>
          <a:ea typeface="+mj-ea"/>
          <a:cs typeface="+mj-cs"/>
          <a:sym typeface="Arial" pitchFamily="34" charset="0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425D"/>
          </a:solidFill>
          <a:latin typeface="Arial" pitchFamily="34" charset="0"/>
          <a:ea typeface="黑体" pitchFamily="49" charset="-122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425D"/>
          </a:solidFill>
          <a:latin typeface="Arial" pitchFamily="34" charset="0"/>
          <a:ea typeface="黑体" pitchFamily="49" charset="-122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425D"/>
          </a:solidFill>
          <a:latin typeface="Arial" pitchFamily="34" charset="0"/>
          <a:ea typeface="黑体" pitchFamily="49" charset="-122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425D"/>
          </a:solidFill>
          <a:latin typeface="Arial" pitchFamily="34" charset="0"/>
          <a:ea typeface="黑体" pitchFamily="49" charset="-122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425D"/>
          </a:solidFill>
          <a:latin typeface="Arial" pitchFamily="34" charset="0"/>
          <a:ea typeface="黑体" pitchFamily="49" charset="-122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425D"/>
          </a:solidFill>
          <a:latin typeface="Arial" pitchFamily="34" charset="0"/>
          <a:ea typeface="黑体" pitchFamily="49" charset="-122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425D"/>
          </a:solidFill>
          <a:latin typeface="Arial" pitchFamily="34" charset="0"/>
          <a:ea typeface="黑体" pitchFamily="49" charset="-122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425D"/>
          </a:solidFill>
          <a:latin typeface="Arial" pitchFamily="34" charset="0"/>
          <a:ea typeface="黑体" pitchFamily="49" charset="-122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rgbClr val="FF425D"/>
          </a:solidFill>
          <a:latin typeface="+mn-ea"/>
          <a:ea typeface="+mn-ea"/>
          <a:cs typeface="+mn-cs"/>
          <a:sym typeface="Arial" pitchFamily="34" charset="0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rgbClr val="FF425D"/>
          </a:solidFill>
          <a:latin typeface="+mn-ea"/>
          <a:ea typeface="+mn-ea"/>
          <a:cs typeface="+mn-cs"/>
          <a:sym typeface="Arial" pitchFamily="34" charset="0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1800" kern="1200">
          <a:solidFill>
            <a:srgbClr val="FF425D"/>
          </a:solidFill>
          <a:latin typeface="+mn-ea"/>
          <a:ea typeface="+mn-ea"/>
          <a:cs typeface="+mn-cs"/>
          <a:sym typeface="Arial" pitchFamily="34" charset="0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1800" kern="1200">
          <a:solidFill>
            <a:srgbClr val="FF425D"/>
          </a:solidFill>
          <a:latin typeface="+mn-ea"/>
          <a:ea typeface="+mn-ea"/>
          <a:cs typeface="+mn-cs"/>
          <a:sym typeface="Arial" pitchFamily="34" charset="0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1800" kern="1200">
          <a:solidFill>
            <a:srgbClr val="FF425D"/>
          </a:solidFill>
          <a:latin typeface="+mn-ea"/>
          <a:ea typeface="+mn-ea"/>
          <a:cs typeface="+mn-cs"/>
          <a:sym typeface="Arial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52" name="图片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048584" name="矩形 3"/>
          <p:cNvSpPr/>
          <p:nvPr/>
        </p:nvSpPr>
        <p:spPr>
          <a:xfrm>
            <a:off x="1363662" y="1262062"/>
            <a:ext cx="6355057" cy="891528"/>
          </a:xfrm>
          <a:prstGeom prst="rect">
            <a:avLst/>
          </a:prstGeom>
        </p:spPr>
        <p:txBody>
          <a:bodyPr wrap="none" lIns="91428" tIns="45714" rIns="91428" bIns="45714">
            <a:spAutoFit/>
          </a:bodyPr>
          <a:lstStyle/>
          <a:p>
            <a:pPr algn="ctr" fontAlgn="auto"/>
            <a:r>
              <a:rPr lang="zh-CN" altLang="en-US" sz="5400" b="1" cap="all" noProof="1">
                <a:solidFill>
                  <a:srgbClr val="C0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阳光能源集团电子报</a:t>
            </a:r>
          </a:p>
        </p:txBody>
      </p:sp>
      <p:sp>
        <p:nvSpPr>
          <p:cNvPr id="1048585" name="矩形 8"/>
          <p:cNvSpPr/>
          <p:nvPr/>
        </p:nvSpPr>
        <p:spPr>
          <a:xfrm>
            <a:off x="4708391" y="4307284"/>
            <a:ext cx="4102405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en-US" altLang="zh-CN" sz="3600" b="1" noProof="1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2019</a:t>
            </a:r>
            <a:r>
              <a:rPr lang="zh-CN" altLang="en-US" sz="3600" b="1" noProof="1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年</a:t>
            </a:r>
            <a:r>
              <a:rPr lang="zh-CN" altLang="en-US" sz="3600" b="1" noProof="1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第四十三期</a:t>
            </a:r>
            <a:endParaRPr lang="zh-CN" altLang="en-US" sz="3600" b="1" noProof="1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pic>
        <p:nvPicPr>
          <p:cNvPr id="2097153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96850"/>
            <a:ext cx="1403350" cy="101123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54" name="图片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113" y="-15875"/>
            <a:ext cx="9121775" cy="5175250"/>
          </a:xfrm>
          <a:prstGeom prst="rect">
            <a:avLst/>
          </a:prstGeom>
          <a:noFill/>
          <a:ln>
            <a:noFill/>
          </a:ln>
        </p:spPr>
      </p:pic>
      <p:sp>
        <p:nvSpPr>
          <p:cNvPr id="1048586" name="矩形 8"/>
          <p:cNvSpPr/>
          <p:nvPr/>
        </p:nvSpPr>
        <p:spPr>
          <a:xfrm>
            <a:off x="3779912" y="3063104"/>
            <a:ext cx="4824536" cy="50783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b="1" noProof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只待旧貌换新颜，消尽旧尘展</a:t>
            </a:r>
            <a:r>
              <a:rPr lang="zh-CN" altLang="en-US" b="1" noProof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新姿  </a:t>
            </a:r>
            <a:r>
              <a:rPr lang="en-US" altLang="zh-CN" b="1" noProof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——  </a:t>
            </a:r>
            <a:r>
              <a:rPr lang="en-US" altLang="zh-CN" b="1" noProof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03</a:t>
            </a:r>
            <a:endParaRPr lang="zh-CN" altLang="en-US" noProof="1">
              <a:solidFill>
                <a:srgbClr val="0070C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8" name="矩形 3"/>
          <p:cNvSpPr>
            <a:spLocks noChangeArrowheads="1"/>
          </p:cNvSpPr>
          <p:nvPr/>
        </p:nvSpPr>
        <p:spPr bwMode="auto">
          <a:xfrm>
            <a:off x="303213" y="736600"/>
            <a:ext cx="8605837" cy="51054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>
              <a:lnSpc>
                <a:spcPct val="175000"/>
              </a:lnSpc>
            </a:pPr>
            <a:r>
              <a:rPr lang="en-US" altLang="zh-CN" sz="1600" b="1" dirty="0">
                <a:latin typeface="仿宋_GB2312" pitchFamily="49" charset="-122"/>
                <a:ea typeface="仿宋_GB2312" pitchFamily="49" charset="-122"/>
              </a:rPr>
              <a:t>    </a:t>
            </a:r>
            <a:endParaRPr lang="zh-CN" altLang="zh-CN" sz="1600" b="1" dirty="0">
              <a:latin typeface="仿宋_GB2312" pitchFamily="49" charset="-122"/>
              <a:ea typeface="仿宋_GB2312" pitchFamily="49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485282" y="991870"/>
            <a:ext cx="8173436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    为了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优化办公及厂区环境，以崭新的面貌迎接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2020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年的到来，按照总经理在第七次中层会上的讲话精神，集团公司服务保障中心发出通知，于元旦前开展一次全面的卫生大清扫，并对清扫标准和区域划分做了详细布置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。</a:t>
            </a:r>
            <a:endParaRPr lang="en-US" altLang="zh-CN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_GB2312" panose="02010609030101010101" pitchFamily="49" charset="-122"/>
              <a:ea typeface="仿宋_GB2312" panose="02010609030101010101" pitchFamily="49" charset="-122"/>
            </a:endParaRPr>
          </a:p>
          <a:p>
            <a:pPr>
              <a:lnSpc>
                <a:spcPct val="200000"/>
              </a:lnSpc>
            </a:pP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 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   12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月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30-31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日，各专业公司、各部门员工均投入到卫生大清扫工作中。唰唰的扫地声、哗哗的流水声、欢悦的交谈声，有的互相交流怎样才能将死角打扫得更彻底更干净、有的相互交流怎样才能将物品摆放得更合理更整齐，每个人脸上盛开着欢愉与快乐，每个人心里期盼着新年新气象，好一幅生动的劳动场面！大扫除在一片欢声笑语中开始和结束，卫生打扫得干净而彻底。</a:t>
            </a:r>
            <a:endParaRPr lang="zh-CN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_GB2312" charset="-122"/>
              <a:ea typeface="仿宋_GB2312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2171343" y="411509"/>
            <a:ext cx="480131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noProof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行楷" pitchFamily="2" charset="-122"/>
                <a:ea typeface="华文行楷" pitchFamily="2" charset="-122"/>
              </a:rPr>
              <a:t>只待旧貌换新颜，消尽旧尘展新姿</a:t>
            </a:r>
            <a:endParaRPr lang="zh-CN" altLang="en-US" sz="2400" dirty="0">
              <a:latin typeface="华文行楷" pitchFamily="2" charset="-122"/>
              <a:ea typeface="华文行楷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755576" y="558980"/>
            <a:ext cx="763284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charset="-122"/>
                <a:ea typeface="仿宋_GB2312" charset="-122"/>
              </a:rPr>
              <a:t> 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charset="-122"/>
                <a:ea typeface="仿宋_GB2312" charset="-122"/>
              </a:rPr>
              <a:t>   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charset="-122"/>
                <a:ea typeface="仿宋_GB2312" charset="-122"/>
              </a:rPr>
              <a:t>31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charset="-122"/>
                <a:ea typeface="仿宋_GB2312" charset="-122"/>
              </a:rPr>
              <a:t>日下午一点三十分，服务保障中心会同相关人员深入各部门各公司检查清扫效果，所到之处满眼的井然有序，干净优雅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charset="-122"/>
                <a:ea typeface="仿宋_GB2312" charset="-122"/>
              </a:rPr>
              <a:t>。</a:t>
            </a:r>
            <a:endParaRPr lang="en-US" altLang="zh-CN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_GB2312" charset="-122"/>
              <a:ea typeface="仿宋_GB2312" charset="-122"/>
            </a:endParaRPr>
          </a:p>
          <a:p>
            <a:pPr>
              <a:lnSpc>
                <a:spcPct val="200000"/>
              </a:lnSpc>
            </a:pP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charset="-122"/>
                <a:ea typeface="仿宋_GB2312" charset="-122"/>
              </a:rPr>
              <a:t> 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charset="-122"/>
                <a:ea typeface="仿宋_GB2312" charset="-122"/>
              </a:rPr>
              <a:t>   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charset="-122"/>
                <a:ea typeface="仿宋_GB2312" charset="-122"/>
              </a:rPr>
              <a:t>经过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charset="-122"/>
                <a:ea typeface="仿宋_GB2312" charset="-122"/>
              </a:rPr>
              <a:t>全体员工的共同努力，各专业公司、各部门、各区域卫生面貌焕然一新。卫生清扫不仅为我们创造了整洁的工作氛围，更展现出全体阳光人的良好精神风貌，相信通过此次大清扫，在全员中营造“我劳动我快乐”的氛围和保持良好工作环境的好习惯，相信在全体员工的共同努力下，阳光能源必将迎来崭新的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charset="-122"/>
                <a:ea typeface="仿宋_GB2312" charset="-122"/>
              </a:rPr>
              <a:t>2020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charset="-122"/>
                <a:ea typeface="仿宋_GB2312" charset="-122"/>
              </a:rPr>
              <a:t>！</a:t>
            </a:r>
            <a:endParaRPr lang="en-US" altLang="zh-CN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_GB2312" charset="-122"/>
              <a:ea typeface="仿宋_GB231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33465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9876" y="847644"/>
            <a:ext cx="6804248" cy="34482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TextBox 3"/>
          <p:cNvSpPr txBox="1"/>
          <p:nvPr/>
        </p:nvSpPr>
        <p:spPr>
          <a:xfrm>
            <a:off x="3995936" y="4443958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职能部门</a:t>
            </a:r>
            <a:endParaRPr lang="zh-CN" altLang="en-US" b="1" dirty="0">
              <a:solidFill>
                <a:schemeClr val="accent5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16833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00" y="0"/>
            <a:ext cx="9144000" cy="514350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518" y="1450555"/>
            <a:ext cx="7848364" cy="2242389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4030702" y="3867894"/>
            <a:ext cx="11079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晶体公司</a:t>
            </a:r>
            <a:endParaRPr lang="zh-CN" altLang="en-US" b="1" dirty="0">
              <a:solidFill>
                <a:schemeClr val="accent5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16833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00" y="0"/>
            <a:ext cx="9144000" cy="514350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4030702" y="4133602"/>
            <a:ext cx="11079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组件公司</a:t>
            </a:r>
            <a:endParaRPr lang="zh-CN" altLang="en-US" b="1" dirty="0">
              <a:solidFill>
                <a:schemeClr val="accent5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145" y="1193469"/>
            <a:ext cx="7855110" cy="27565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1968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58" name="图片 2" descr="微信图片_2018011814252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7463" y="-15875"/>
            <a:ext cx="9178926" cy="5173663"/>
          </a:xfrm>
          <a:prstGeom prst="rect">
            <a:avLst/>
          </a:prstGeom>
          <a:noFill/>
          <a:ln>
            <a:noFill/>
          </a:ln>
        </p:spPr>
      </p:pic>
      <p:sp>
        <p:nvSpPr>
          <p:cNvPr id="1048592" name="矩形 2"/>
          <p:cNvSpPr>
            <a:spLocks noChangeArrowheads="1"/>
          </p:cNvSpPr>
          <p:nvPr/>
        </p:nvSpPr>
        <p:spPr bwMode="auto">
          <a:xfrm>
            <a:off x="107950" y="4300538"/>
            <a:ext cx="2569910" cy="584763"/>
          </a:xfrm>
          <a:prstGeom prst="rect">
            <a:avLst/>
          </a:prstGeom>
          <a:noFill/>
          <a:ln>
            <a:noFill/>
          </a:ln>
        </p:spPr>
        <p:txBody>
          <a:bodyPr wrap="none" lIns="91428" tIns="45714" rIns="91428" bIns="45714">
            <a:spAutoFit/>
          </a:bodyPr>
          <a:lstStyle/>
          <a:p>
            <a:r>
              <a:rPr lang="en-US" altLang="zh-CN" sz="3200" b="1" noProof="1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2019-12-31</a:t>
            </a:r>
            <a:endParaRPr lang="en-US" altLang="zh-CN" sz="3200" b="1" noProof="1">
              <a:solidFill>
                <a:schemeClr val="accent5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UNIT_TYPE" val="i"/>
  <p:tag name="KSO_WM_UNIT_ID" val="271*i*2"/>
  <p:tag name="KSO_WM_UNIT_TEMPLATE_CATEGORY" val="custom"/>
  <p:tag name="KSO_WM_UNIT_TEMPLATE_INDEX" val="55"/>
</p:tagLst>
</file>

<file path=ppt/theme/theme1.xml><?xml version="1.0" encoding="utf-8"?>
<a:theme xmlns:a="http://schemas.openxmlformats.org/drawingml/2006/main" name="电子报第四十三期">
  <a:themeElements>
    <a:clrScheme name="Verve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默认设计模板_2">
  <a:themeElements>
    <a:clrScheme name="自定义 28">
      <a:dk1>
        <a:srgbClr val="FF425D"/>
      </a:dk1>
      <a:lt1>
        <a:srgbClr val="FFFFFF"/>
      </a:lt1>
      <a:dk2>
        <a:srgbClr val="FF0000"/>
      </a:dk2>
      <a:lt2>
        <a:srgbClr val="808080"/>
      </a:lt2>
      <a:accent1>
        <a:srgbClr val="5CA7BA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_2">
      <a:majorFont>
        <a:latin typeface="Arial"/>
        <a:ea typeface="黑体"/>
        <a:cs typeface=""/>
      </a:majorFont>
      <a:minorFont>
        <a:latin typeface="Arial"/>
        <a:ea typeface="黑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黑体" pitchFamily="49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黑体" pitchFamily="49" charset="-122"/>
          </a:defRPr>
        </a:defPPr>
      </a:lstStyle>
    </a:lnDef>
  </a:objectDefaults>
  <a:extraClrSchemeLst>
    <a:extraClrScheme>
      <a:clrScheme name="默认设计模板_2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_2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_2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_2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_2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_2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_2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_2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_2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_2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_2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_2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电子报第四十三期</Template>
  <TotalTime>1</TotalTime>
  <Words>325</Words>
  <Application>Microsoft Office PowerPoint</Application>
  <PresentationFormat>全屏显示(16:9)</PresentationFormat>
  <Paragraphs>13</Paragraphs>
  <Slides>8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8</vt:i4>
      </vt:variant>
    </vt:vector>
  </HeadingPairs>
  <TitlesOfParts>
    <vt:vector size="18" baseType="lpstr">
      <vt:lpstr>Arial</vt:lpstr>
      <vt:lpstr>宋体</vt:lpstr>
      <vt:lpstr>微软雅黑</vt:lpstr>
      <vt:lpstr>仿宋_GB2312</vt:lpstr>
      <vt:lpstr>华文中宋</vt:lpstr>
      <vt:lpstr>华文行楷</vt:lpstr>
      <vt:lpstr>黑体</vt:lpstr>
      <vt:lpstr>Calibri</vt:lpstr>
      <vt:lpstr>电子报第四十三期</vt:lpstr>
      <vt:lpstr>默认设计模板_2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sunnyenergy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ydq002</dc:creator>
  <cp:lastModifiedBy>ydq002</cp:lastModifiedBy>
  <cp:revision>1</cp:revision>
  <dcterms:created xsi:type="dcterms:W3CDTF">2020-01-02T00:43:07Z</dcterms:created>
  <dcterms:modified xsi:type="dcterms:W3CDTF">2020-01-02T00:44:30Z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2052-11.1.0.8976</vt:lpwstr>
  </property>
</Properties>
</file>