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fonts/font1.fntdata" ContentType="application/x-fontdata"/>
  <Override PartName="/ppt/fonts/font2.fntdata" ContentType="application/x-fontdata"/>
  <Override PartName="/ppt/fonts/font3.fntdata" ContentType="application/x-fontdata"/>
  <Override PartName="/ppt/fonts/font4.fntdata" ContentType="application/x-fontdata"/>
  <Override PartName="/ppt/fonts/font5.fntdata" ContentType="application/x-fontdata"/>
  <Override PartName="/ppt/fonts/font6.fntdata" ContentType="application/x-fontdata"/>
  <Override PartName="/ppt/fonts/font7.fntdata" ContentType="application/x-fontdata"/>
  <Override PartName="/ppt/fonts/font8.fntdata" ContentType="application/x-fontdata"/>
  <Override PartName="/ppt/fonts/font9.fntdata" ContentType="application/x-fontdata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embedTrueTypeFonts="1" saveSubsetFonts="1">
  <p:sldMasterIdLst>
    <p:sldMasterId id="2147483648" r:id="rId1"/>
  </p:sldMasterIdLst>
  <p:notesMasterIdLst>
    <p:notesMasterId r:id="rId6"/>
  </p:notesMasterIdLst>
  <p:sldIdLst>
    <p:sldId id="384" r:id="rId3"/>
    <p:sldId id="388" r:id="rId4"/>
    <p:sldId id="380" r:id="rId5"/>
    <p:sldId id="367" r:id="rId7"/>
    <p:sldId id="339" r:id="rId8"/>
    <p:sldId id="383" r:id="rId9"/>
    <p:sldId id="381" r:id="rId10"/>
    <p:sldId id="387" r:id="rId11"/>
  </p:sldIdLst>
  <p:sldSz cx="9144000" cy="5143500" type="screen16x9"/>
  <p:notesSz cx="6858000" cy="9144000"/>
  <p:embeddedFontLst>
    <p:embeddedFont>
      <p:font typeface="华文细黑" panose="02010600040101010101" pitchFamily="2" charset="-122"/>
      <p:regular r:id="rId15"/>
    </p:embeddedFont>
    <p:embeddedFont>
      <p:font typeface="微软雅黑" panose="020B0503020204020204" pitchFamily="34" charset="-122"/>
      <p:regular r:id="rId16"/>
    </p:embeddedFont>
    <p:embeddedFont>
      <p:font typeface="华文行楷" panose="02010800040101010101" pitchFamily="2" charset="-122"/>
      <p:regular r:id="rId17"/>
    </p:embeddedFont>
    <p:embeddedFont>
      <p:font typeface="华文中宋" panose="02010600040101010101" pitchFamily="2" charset="-122"/>
      <p:regular r:id="rId18"/>
    </p:embeddedFont>
    <p:embeddedFont>
      <p:font typeface="Calibri" panose="020F0502020204030204" pitchFamily="34" charset="0"/>
      <p:regular r:id="rId19"/>
      <p:bold r:id="rId20"/>
      <p:italic r:id="rId21"/>
      <p:boldItalic r:id="rId22"/>
    </p:embeddedFont>
    <p:embeddedFont>
      <p:font typeface="仿宋_GB2312" panose="02010609030101010101" pitchFamily="49" charset="-122"/>
      <p:regular r:id="rId23"/>
    </p:embeddedFont>
  </p:embeddedFont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panose="020B0604020202020204" pitchFamily="34" charset="0"/>
        <a:ea typeface="华文细黑" panose="02010600040101010101" pitchFamily="2" charset="-122"/>
        <a:cs typeface="+mn-cs"/>
      </a:defRPr>
    </a:lvl1pPr>
    <a:lvl2pPr marL="422275" indent="-60325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panose="020B0604020202020204" pitchFamily="34" charset="0"/>
        <a:ea typeface="华文细黑" panose="02010600040101010101" pitchFamily="2" charset="-122"/>
        <a:cs typeface="+mn-cs"/>
      </a:defRPr>
    </a:lvl2pPr>
    <a:lvl3pPr marL="846455" indent="-12065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panose="020B0604020202020204" pitchFamily="34" charset="0"/>
        <a:ea typeface="华文细黑" panose="02010600040101010101" pitchFamily="2" charset="-122"/>
        <a:cs typeface="+mn-cs"/>
      </a:defRPr>
    </a:lvl3pPr>
    <a:lvl4pPr marL="1271905" indent="-18288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panose="020B0604020202020204" pitchFamily="34" charset="0"/>
        <a:ea typeface="华文细黑" panose="02010600040101010101" pitchFamily="2" charset="-122"/>
        <a:cs typeface="+mn-cs"/>
      </a:defRPr>
    </a:lvl4pPr>
    <a:lvl5pPr marL="1694180" indent="-243205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panose="020B0604020202020204" pitchFamily="34" charset="0"/>
        <a:ea typeface="华文细黑" panose="02010600040101010101" pitchFamily="2" charset="-122"/>
        <a:cs typeface="+mn-cs"/>
      </a:defRPr>
    </a:lvl5pPr>
    <a:lvl6pPr marL="2286000" algn="l" defTabSz="914400" rtl="0" eaLnBrk="1" latinLnBrk="0" hangingPunct="1">
      <a:defRPr b="1" kern="1200">
        <a:solidFill>
          <a:schemeClr val="tx1"/>
        </a:solidFill>
        <a:latin typeface="Arial" panose="020B0604020202020204" pitchFamily="34" charset="0"/>
        <a:ea typeface="华文细黑" panose="02010600040101010101" pitchFamily="2" charset="-122"/>
        <a:cs typeface="+mn-cs"/>
      </a:defRPr>
    </a:lvl6pPr>
    <a:lvl7pPr marL="2743200" algn="l" defTabSz="914400" rtl="0" eaLnBrk="1" latinLnBrk="0" hangingPunct="1">
      <a:defRPr b="1" kern="1200">
        <a:solidFill>
          <a:schemeClr val="tx1"/>
        </a:solidFill>
        <a:latin typeface="Arial" panose="020B0604020202020204" pitchFamily="34" charset="0"/>
        <a:ea typeface="华文细黑" panose="02010600040101010101" pitchFamily="2" charset="-122"/>
        <a:cs typeface="+mn-cs"/>
      </a:defRPr>
    </a:lvl7pPr>
    <a:lvl8pPr marL="3200400" algn="l" defTabSz="914400" rtl="0" eaLnBrk="1" latinLnBrk="0" hangingPunct="1">
      <a:defRPr b="1" kern="1200">
        <a:solidFill>
          <a:schemeClr val="tx1"/>
        </a:solidFill>
        <a:latin typeface="Arial" panose="020B0604020202020204" pitchFamily="34" charset="0"/>
        <a:ea typeface="华文细黑" panose="02010600040101010101" pitchFamily="2" charset="-122"/>
        <a:cs typeface="+mn-cs"/>
      </a:defRPr>
    </a:lvl8pPr>
    <a:lvl9pPr marL="3657600" algn="l" defTabSz="914400" rtl="0" eaLnBrk="1" latinLnBrk="0" hangingPunct="1">
      <a:defRPr b="1" kern="1200">
        <a:solidFill>
          <a:schemeClr val="tx1"/>
        </a:solidFill>
        <a:latin typeface="Arial" panose="020B0604020202020204" pitchFamily="34" charset="0"/>
        <a:ea typeface="华文细黑" panose="0201060004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C0000"/>
    <a:srgbClr val="DE0000"/>
    <a:srgbClr val="FFAFAF"/>
    <a:srgbClr val="FF0000"/>
    <a:srgbClr val="133FCB"/>
    <a:srgbClr val="08A810"/>
    <a:srgbClr val="067C0C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2581" autoAdjust="0"/>
    <p:restoredTop sz="94651" autoAdjust="0"/>
  </p:normalViewPr>
  <p:slideViewPr>
    <p:cSldViewPr>
      <p:cViewPr varScale="1">
        <p:scale>
          <a:sx n="86" d="100"/>
          <a:sy n="86" d="100"/>
        </p:scale>
        <p:origin x="-420" y="-240"/>
      </p:cViewPr>
      <p:guideLst>
        <p:guide orient="horz" pos="1416"/>
        <p:guide orient="horz" pos="304"/>
        <p:guide orient="horz" pos="2394"/>
        <p:guide orient="horz" pos="2674"/>
        <p:guide orient="horz" pos="3083"/>
        <p:guide pos="295"/>
        <p:guide pos="2880"/>
        <p:guide pos="5465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24" d="100"/>
        <a:sy n="124" d="100"/>
      </p:scale>
      <p:origin x="0" y="0"/>
    </p:cViewPr>
  </p:sorterViewPr>
  <p:notesViewPr>
    <p:cSldViewPr>
      <p:cViewPr varScale="1">
        <p:scale>
          <a:sx n="63" d="100"/>
          <a:sy n="63" d="100"/>
        </p:scale>
        <p:origin x="-2148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3" Type="http://schemas.openxmlformats.org/officeDocument/2006/relationships/font" Target="fonts/font9.fntdata"/><Relationship Id="rId22" Type="http://schemas.openxmlformats.org/officeDocument/2006/relationships/font" Target="fonts/font8.fntdata"/><Relationship Id="rId21" Type="http://schemas.openxmlformats.org/officeDocument/2006/relationships/font" Target="fonts/font7.fntdata"/><Relationship Id="rId20" Type="http://schemas.openxmlformats.org/officeDocument/2006/relationships/font" Target="fonts/font6.fntdata"/><Relationship Id="rId2" Type="http://schemas.openxmlformats.org/officeDocument/2006/relationships/theme" Target="theme/theme1.xml"/><Relationship Id="rId19" Type="http://schemas.openxmlformats.org/officeDocument/2006/relationships/font" Target="fonts/font5.fntdata"/><Relationship Id="rId18" Type="http://schemas.openxmlformats.org/officeDocument/2006/relationships/font" Target="fonts/font4.fntdata"/><Relationship Id="rId17" Type="http://schemas.openxmlformats.org/officeDocument/2006/relationships/font" Target="fonts/font3.fntdata"/><Relationship Id="rId16" Type="http://schemas.openxmlformats.org/officeDocument/2006/relationships/font" Target="fonts/font2.fntdata"/><Relationship Id="rId15" Type="http://schemas.openxmlformats.org/officeDocument/2006/relationships/font" Target="fonts/font1.fntdata"/><Relationship Id="rId14" Type="http://schemas.openxmlformats.org/officeDocument/2006/relationships/tableStyles" Target="tableStyles.xml"/><Relationship Id="rId13" Type="http://schemas.openxmlformats.org/officeDocument/2006/relationships/viewProps" Target="viewProps.xml"/><Relationship Id="rId12" Type="http://schemas.openxmlformats.org/officeDocument/2006/relationships/presProps" Target="presProps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z="1200" b="0" dirty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200" b="0" dirty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915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noProof="0"/>
              <a:t>单击此处编辑母版文本样式</a:t>
            </a:r>
            <a:endParaRPr lang="zh-CN" altLang="en-US" noProof="0"/>
          </a:p>
          <a:p>
            <a:pPr lvl="1"/>
            <a:r>
              <a:rPr lang="zh-CN" altLang="en-US" noProof="0"/>
              <a:t>第二级</a:t>
            </a:r>
            <a:endParaRPr lang="zh-CN" altLang="en-US" noProof="0"/>
          </a:p>
          <a:p>
            <a:pPr lvl="2"/>
            <a:r>
              <a:rPr lang="zh-CN" altLang="en-US" noProof="0"/>
              <a:t>第三级</a:t>
            </a:r>
            <a:endParaRPr lang="zh-CN" altLang="en-US" noProof="0"/>
          </a:p>
          <a:p>
            <a:pPr lvl="3"/>
            <a:r>
              <a:rPr lang="zh-CN" altLang="en-US" noProof="0"/>
              <a:t>第四级</a:t>
            </a:r>
            <a:endParaRPr lang="zh-CN" altLang="en-US" noProof="0"/>
          </a:p>
          <a:p>
            <a:pPr lvl="4"/>
            <a:r>
              <a:rPr lang="zh-CN" altLang="en-US" noProof="0"/>
              <a:t>第五级</a:t>
            </a:r>
            <a:endParaRPr lang="zh-CN" altLang="en-US" noProof="0"/>
          </a:p>
        </p:txBody>
      </p:sp>
      <p:sp>
        <p:nvSpPr>
          <p:cNvPr id="1024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>
              <a:defRPr sz="1200" b="0" dirty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24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 b="0"/>
            </a:lvl1pPr>
          </a:lstStyle>
          <a:p>
            <a:fld id="{37D72877-AADC-4477-945F-296E1467E72A}" type="slidenum">
              <a:rPr lang="en-US" altLang="zh-CN"/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1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22275" algn="l" rtl="0" eaLnBrk="0" fontAlgn="base" hangingPunct="0">
      <a:spcBef>
        <a:spcPct val="30000"/>
      </a:spcBef>
      <a:spcAft>
        <a:spcPct val="0"/>
      </a:spcAft>
      <a:defRPr sz="11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846455" algn="l" rtl="0" eaLnBrk="0" fontAlgn="base" hangingPunct="0">
      <a:spcBef>
        <a:spcPct val="30000"/>
      </a:spcBef>
      <a:spcAft>
        <a:spcPct val="0"/>
      </a:spcAft>
      <a:defRPr sz="11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271905" algn="l" rtl="0" eaLnBrk="0" fontAlgn="base" hangingPunct="0">
      <a:spcBef>
        <a:spcPct val="30000"/>
      </a:spcBef>
      <a:spcAft>
        <a:spcPct val="0"/>
      </a:spcAft>
      <a:defRPr sz="11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694180" algn="l" rtl="0" eaLnBrk="0" fontAlgn="base" hangingPunct="0">
      <a:spcBef>
        <a:spcPct val="30000"/>
      </a:spcBef>
      <a:spcAft>
        <a:spcPct val="0"/>
      </a:spcAft>
      <a:defRPr sz="11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120265" algn="l" defTabSz="847725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6pPr>
    <a:lvl7pPr marL="2544445" algn="l" defTabSz="847725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7pPr>
    <a:lvl8pPr marL="2967990" algn="l" defTabSz="847725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8pPr>
    <a:lvl9pPr marL="3392170" algn="l" defTabSz="847725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50179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0180" name="灯片编号占位符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9pPr>
          </a:lstStyle>
          <a:p>
            <a:pPr eaLnBrk="1" hangingPunct="1"/>
            <a:fld id="{794DD261-5322-40B2-98AC-1E1B75934426}" type="slidenum">
              <a:rPr lang="zh-CN" altLang="en-US" b="0"/>
            </a:fld>
            <a:endParaRPr lang="zh-CN" altLang="en-US" b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54275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4276" name="灯片编号占位符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9pPr>
          </a:lstStyle>
          <a:p>
            <a:pPr eaLnBrk="1" hangingPunct="1"/>
            <a:fld id="{C6FF1142-F1A2-4103-AD58-A6EFEC4CE530}" type="slidenum">
              <a:rPr lang="en-US" altLang="zh-CN" b="0"/>
            </a:fld>
            <a:endParaRPr lang="en-US" altLang="zh-CN" b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51203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1204" name="灯片编号占位符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9pPr>
          </a:lstStyle>
          <a:p>
            <a:pPr eaLnBrk="1" hangingPunct="1"/>
            <a:fld id="{1FDA60B8-3205-4909-9349-9BD558AD1468}" type="slidenum">
              <a:rPr lang="en-US" altLang="zh-CN" b="0"/>
            </a:fld>
            <a:endParaRPr lang="en-US" altLang="zh-CN" b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51203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1204" name="灯片编号占位符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9pPr>
          </a:lstStyle>
          <a:p>
            <a:pPr eaLnBrk="1" hangingPunct="1"/>
            <a:fld id="{1FDA60B8-3205-4909-9349-9BD558AD1468}" type="slidenum">
              <a:rPr lang="en-US" altLang="zh-CN" b="0"/>
            </a:fld>
            <a:endParaRPr lang="en-US" altLang="zh-CN" b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96259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96260" name="灯片编号占位符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9pPr>
          </a:lstStyle>
          <a:p>
            <a:pPr eaLnBrk="1" hangingPunct="1"/>
            <a:fld id="{5BDF2D4A-E655-4517-8E8E-FB55179A9B96}" type="slidenum">
              <a:rPr lang="zh-CN" altLang="en-US" b="0"/>
            </a:fld>
            <a:endParaRPr lang="zh-CN" altLang="en-US" b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4"/>
            <a:ext cx="5486400" cy="425055"/>
          </a:xfrm>
          <a:prstGeom prst="rect">
            <a:avLst/>
          </a:prstGeom>
        </p:spPr>
        <p:txBody>
          <a:bodyPr lIns="72545" tIns="36273" rIns="72545" bIns="36273" anchor="b"/>
          <a:lstStyle>
            <a:lvl1pPr algn="l">
              <a:defRPr sz="19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  <a:prstGeom prst="rect">
            <a:avLst/>
          </a:prstGeom>
        </p:spPr>
        <p:txBody>
          <a:bodyPr lIns="72545" tIns="36273" rIns="72545" bIns="36273"/>
          <a:lstStyle>
            <a:lvl1pPr marL="0" indent="0">
              <a:buNone/>
              <a:defRPr sz="2900"/>
            </a:lvl1pPr>
            <a:lvl2pPr marL="424180" indent="0">
              <a:buNone/>
              <a:defRPr sz="2600"/>
            </a:lvl2pPr>
            <a:lvl3pPr marL="848360" indent="0">
              <a:buNone/>
              <a:defRPr sz="2200"/>
            </a:lvl3pPr>
            <a:lvl4pPr marL="1271905" indent="0">
              <a:buNone/>
              <a:defRPr sz="1900"/>
            </a:lvl4pPr>
            <a:lvl5pPr marL="1696085" indent="0">
              <a:buNone/>
              <a:defRPr sz="1900"/>
            </a:lvl5pPr>
            <a:lvl6pPr marL="2120265" indent="0">
              <a:buNone/>
              <a:defRPr sz="1900"/>
            </a:lvl6pPr>
            <a:lvl7pPr marL="2544445" indent="0">
              <a:buNone/>
              <a:defRPr sz="1900"/>
            </a:lvl7pPr>
            <a:lvl8pPr marL="2967990" indent="0">
              <a:buNone/>
              <a:defRPr sz="1900"/>
            </a:lvl8pPr>
            <a:lvl9pPr marL="3392170" indent="0">
              <a:buNone/>
              <a:defRPr sz="19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9"/>
            <a:ext cx="5486400" cy="603645"/>
          </a:xfrm>
          <a:prstGeom prst="rect">
            <a:avLst/>
          </a:prstGeom>
        </p:spPr>
        <p:txBody>
          <a:bodyPr lIns="72545" tIns="36273" rIns="72545" bIns="36273"/>
          <a:lstStyle>
            <a:lvl1pPr marL="0" indent="0">
              <a:buNone/>
              <a:defRPr sz="1300"/>
            </a:lvl1pPr>
            <a:lvl2pPr marL="424180" indent="0">
              <a:buNone/>
              <a:defRPr sz="1100"/>
            </a:lvl2pPr>
            <a:lvl3pPr marL="848360" indent="0">
              <a:buNone/>
              <a:defRPr sz="1000"/>
            </a:lvl3pPr>
            <a:lvl4pPr marL="1271905" indent="0">
              <a:buNone/>
              <a:defRPr sz="800"/>
            </a:lvl4pPr>
            <a:lvl5pPr marL="1696085" indent="0">
              <a:buNone/>
              <a:defRPr sz="800"/>
            </a:lvl5pPr>
            <a:lvl6pPr marL="2120265" indent="0">
              <a:buNone/>
              <a:defRPr sz="800"/>
            </a:lvl6pPr>
            <a:lvl7pPr marL="2544445" indent="0">
              <a:buNone/>
              <a:defRPr sz="800"/>
            </a:lvl7pPr>
            <a:lvl8pPr marL="2967990" indent="0">
              <a:buNone/>
              <a:defRPr sz="800"/>
            </a:lvl8pPr>
            <a:lvl9pPr marL="3392170" indent="0">
              <a:buNone/>
              <a:defRPr sz="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</p:spTree>
  </p:cSld>
  <p:clrMapOvr>
    <a:masterClrMapping/>
  </p:clrMapOvr>
  <p:transition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68671" y="87314"/>
            <a:ext cx="8206671" cy="486455"/>
          </a:xfrm>
          <a:prstGeom prst="rect">
            <a:avLst/>
          </a:prstGeom>
        </p:spPr>
        <p:txBody>
          <a:bodyPr lIns="72545" tIns="36273" rIns="72545" bIns="36273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68671" y="735920"/>
            <a:ext cx="8206671" cy="4029982"/>
          </a:xfrm>
          <a:prstGeom prst="rect">
            <a:avLst/>
          </a:prstGeom>
        </p:spPr>
        <p:txBody>
          <a:bodyPr vert="eaVert" lIns="72545" tIns="36273" rIns="72545" bIns="36273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</p:spTree>
  </p:cSld>
  <p:clrMapOvr>
    <a:masterClrMapping/>
  </p:clrMapOvr>
  <p:transition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4638" y="86922"/>
            <a:ext cx="2051050" cy="4679156"/>
          </a:xfrm>
          <a:prstGeom prst="rect">
            <a:avLst/>
          </a:prstGeom>
        </p:spPr>
        <p:txBody>
          <a:bodyPr vert="eaVert" lIns="72545" tIns="36273" rIns="72545" bIns="36273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68318" y="86922"/>
            <a:ext cx="6003925" cy="4679156"/>
          </a:xfrm>
          <a:prstGeom prst="rect">
            <a:avLst/>
          </a:prstGeom>
        </p:spPr>
        <p:txBody>
          <a:bodyPr vert="eaVert" lIns="72545" tIns="36273" rIns="72545" bIns="36273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</p:spTree>
  </p:cSld>
  <p:clrMapOvr>
    <a:masterClrMapping/>
  </p:clrMapOvr>
  <p:transition advClick="0" advTm="0"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1" Type="http://schemas.openxmlformats.org/officeDocument/2006/relationships/theme" Target="../theme/theme1.xml"/><Relationship Id="rId10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0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174625" y="152400"/>
            <a:ext cx="373063" cy="373063"/>
          </a:xfrm>
          <a:prstGeom prst="rect">
            <a:avLst/>
          </a:prstGeom>
          <a:solidFill>
            <a:srgbClr val="AC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358775" y="352425"/>
            <a:ext cx="249238" cy="247650"/>
          </a:xfrm>
          <a:prstGeom prst="rect">
            <a:avLst/>
          </a:prstGeom>
          <a:solidFill>
            <a:srgbClr val="FFAF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cxnSp>
        <p:nvCxnSpPr>
          <p:cNvPr id="9" name="直接连接符 46"/>
          <p:cNvCxnSpPr>
            <a:cxnSpLocks noChangeShapeType="1"/>
          </p:cNvCxnSpPr>
          <p:nvPr userDrawn="1"/>
        </p:nvCxnSpPr>
        <p:spPr bwMode="auto">
          <a:xfrm flipH="1">
            <a:off x="641350" y="771525"/>
            <a:ext cx="8351838" cy="0"/>
          </a:xfrm>
          <a:prstGeom prst="line">
            <a:avLst/>
          </a:prstGeom>
          <a:noFill/>
          <a:ln w="15875">
            <a:solidFill>
              <a:srgbClr val="C00000"/>
            </a:solidFill>
            <a:prstDash val="dash"/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  <a:cs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  <a:cs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  <a:cs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  <a:cs typeface="宋体" panose="02010600030101010101" pitchFamily="2" charset="-122"/>
        </a:defRPr>
      </a:lvl5pPr>
      <a:lvl6pPr marL="424180" algn="l" rtl="0" fontAlgn="base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  <a:cs typeface="宋体" panose="02010600030101010101" pitchFamily="2" charset="-122"/>
        </a:defRPr>
      </a:lvl6pPr>
      <a:lvl7pPr marL="848360" algn="l" rtl="0" fontAlgn="base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  <a:cs typeface="宋体" panose="02010600030101010101" pitchFamily="2" charset="-122"/>
        </a:defRPr>
      </a:lvl7pPr>
      <a:lvl8pPr marL="1271905" algn="l" rtl="0" fontAlgn="base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  <a:cs typeface="宋体" panose="02010600030101010101" pitchFamily="2" charset="-122"/>
        </a:defRPr>
      </a:lvl8pPr>
      <a:lvl9pPr marL="1696085" algn="l" rtl="0" fontAlgn="base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  <a:cs typeface="宋体" panose="02010600030101010101" pitchFamily="2" charset="-122"/>
        </a:defRPr>
      </a:lvl9pPr>
    </p:titleStyle>
    <p:bodyStyle>
      <a:lvl1pPr marL="167005" indent="-167005" algn="l" rtl="0" eaLnBrk="0" fontAlgn="ctr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" panose="05000000000000000000" pitchFamily="2" charset="2"/>
        <a:buChar char="l"/>
        <a:defRPr sz="1900" b="1">
          <a:solidFill>
            <a:schemeClr val="tx1"/>
          </a:solidFill>
          <a:latin typeface="+mn-lt"/>
          <a:ea typeface="+mn-ea"/>
          <a:cs typeface="+mn-cs"/>
        </a:defRPr>
      </a:lvl1pPr>
      <a:lvl2pPr marL="500380" indent="-167005" algn="l" rtl="0" eaLnBrk="0" fontAlgn="ctr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" panose="05000000000000000000" pitchFamily="2" charset="2"/>
        <a:buChar char="l"/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828675" indent="-160655" algn="l" rtl="0" eaLnBrk="0" fontAlgn="ctr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" panose="05000000000000000000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3pPr>
      <a:lvl4pPr marL="1163955" indent="-167005" algn="l" rtl="0" eaLnBrk="0" fontAlgn="ctr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" panose="05000000000000000000" pitchFamily="2" charset="2"/>
        <a:buChar char="l"/>
        <a:defRPr sz="1300">
          <a:solidFill>
            <a:schemeClr val="tx1"/>
          </a:solidFill>
          <a:latin typeface="+mn-lt"/>
          <a:ea typeface="+mn-ea"/>
          <a:cs typeface="+mn-cs"/>
        </a:defRPr>
      </a:lvl4pPr>
      <a:lvl5pPr marL="1500505" indent="-170180" algn="l" rtl="0" eaLnBrk="0" fontAlgn="ctr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" panose="05000000000000000000" pitchFamily="2" charset="2"/>
        <a:buChar char="l"/>
        <a:defRPr sz="1100">
          <a:solidFill>
            <a:schemeClr val="tx1"/>
          </a:solidFill>
          <a:latin typeface="+mn-lt"/>
          <a:ea typeface="+mn-ea"/>
          <a:cs typeface="+mn-cs"/>
        </a:defRPr>
      </a:lvl5pPr>
      <a:lvl6pPr marL="1925955" indent="-170815" algn="l" rtl="0" fontAlgn="ctr">
        <a:lnSpc>
          <a:spcPct val="120000"/>
        </a:lnSpc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" panose="05000000000000000000" pitchFamily="2" charset="2"/>
        <a:buChar char="l"/>
        <a:defRPr sz="1100">
          <a:solidFill>
            <a:schemeClr val="tx1"/>
          </a:solidFill>
          <a:latin typeface="+mn-lt"/>
          <a:ea typeface="+mn-ea"/>
          <a:cs typeface="+mn-cs"/>
        </a:defRPr>
      </a:lvl6pPr>
      <a:lvl7pPr marL="2350135" indent="-170815" algn="l" rtl="0" fontAlgn="ctr">
        <a:lnSpc>
          <a:spcPct val="120000"/>
        </a:lnSpc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" panose="05000000000000000000" pitchFamily="2" charset="2"/>
        <a:buChar char="l"/>
        <a:defRPr sz="1100">
          <a:solidFill>
            <a:schemeClr val="tx1"/>
          </a:solidFill>
          <a:latin typeface="+mn-lt"/>
          <a:ea typeface="+mn-ea"/>
          <a:cs typeface="+mn-cs"/>
        </a:defRPr>
      </a:lvl7pPr>
      <a:lvl8pPr marL="2773680" indent="-170815" algn="l" rtl="0" fontAlgn="ctr">
        <a:lnSpc>
          <a:spcPct val="120000"/>
        </a:lnSpc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" panose="05000000000000000000" pitchFamily="2" charset="2"/>
        <a:buChar char="l"/>
        <a:defRPr sz="1100">
          <a:solidFill>
            <a:schemeClr val="tx1"/>
          </a:solidFill>
          <a:latin typeface="+mn-lt"/>
          <a:ea typeface="+mn-ea"/>
          <a:cs typeface="+mn-cs"/>
        </a:defRPr>
      </a:lvl8pPr>
      <a:lvl9pPr marL="3197860" indent="-170815" algn="l" rtl="0" fontAlgn="ctr">
        <a:lnSpc>
          <a:spcPct val="120000"/>
        </a:lnSpc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" panose="05000000000000000000" pitchFamily="2" charset="2"/>
        <a:buChar char="l"/>
        <a:defRPr sz="11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4772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24180" algn="l" defTabSz="84772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48360" algn="l" defTabSz="84772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271905" algn="l" defTabSz="84772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696085" algn="l" defTabSz="84772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20265" algn="l" defTabSz="84772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544445" algn="l" defTabSz="84772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2967990" algn="l" defTabSz="84772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392170" algn="l" defTabSz="84772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image" Target="../media/image3.png"/><Relationship Id="rId1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1.xml"/><Relationship Id="rId6" Type="http://schemas.openxmlformats.org/officeDocument/2006/relationships/slideLayout" Target="../slideLayouts/slideLayout5.xml"/><Relationship Id="rId5" Type="http://schemas.openxmlformats.org/officeDocument/2006/relationships/tags" Target="../tags/tag1.xml"/><Relationship Id="rId4" Type="http://schemas.openxmlformats.org/officeDocument/2006/relationships/image" Target="../media/image8.png"/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2.xml"/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10.png"/><Relationship Id="rId3" Type="http://schemas.openxmlformats.org/officeDocument/2006/relationships/hyperlink" Target="https://v.qq.com/x/page/f03073janwy.html" TargetMode="External"/><Relationship Id="rId2" Type="http://schemas.openxmlformats.org/officeDocument/2006/relationships/image" Target="../media/image9.jpeg"/><Relationship Id="rId1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11.png"/><Relationship Id="rId2" Type="http://schemas.openxmlformats.org/officeDocument/2006/relationships/image" Target="../media/image9.jpeg"/><Relationship Id="rId1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4.x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1.png"/><Relationship Id="rId1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5.xml"/><Relationship Id="rId6" Type="http://schemas.openxmlformats.org/officeDocument/2006/relationships/slideLayout" Target="../slideLayouts/slideLayout5.xml"/><Relationship Id="rId5" Type="http://schemas.openxmlformats.org/officeDocument/2006/relationships/tags" Target="../tags/tag2.xml"/><Relationship Id="rId4" Type="http://schemas.openxmlformats.org/officeDocument/2006/relationships/image" Target="../media/image8.png"/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image" Target="../media/image1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1e30e924b899a90152ed9a1b16950a7b0308f5c7_副本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1588"/>
            <a:ext cx="9177338" cy="516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6850"/>
            <a:ext cx="1403350" cy="1011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3"/>
          <p:cNvSpPr/>
          <p:nvPr/>
        </p:nvSpPr>
        <p:spPr>
          <a:xfrm>
            <a:off x="1259632" y="1491630"/>
            <a:ext cx="6417142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defRPr/>
            </a:pPr>
            <a:r>
              <a:rPr lang="zh-CN" altLang="en-US" sz="5400" cap="all" noProof="1">
                <a:solidFill>
                  <a:srgbClr val="C0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阳光能源集团电子报</a:t>
            </a:r>
            <a:endParaRPr lang="zh-CN" altLang="en-US" sz="5400" cap="all" noProof="1">
              <a:solidFill>
                <a:srgbClr val="C0000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5724128" y="4371950"/>
            <a:ext cx="317907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3600" noProof="1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D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2018</a:t>
            </a:r>
            <a:r>
              <a:rPr lang="zh-CN" altLang="en-US" sz="3600" noProof="1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D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年</a:t>
            </a:r>
            <a:r>
              <a:rPr lang="zh-CN" altLang="en-US" sz="3600" noProof="1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D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第十期</a:t>
            </a:r>
            <a:endParaRPr lang="zh-CN" altLang="en-US" sz="3600" noProof="1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rgbClr val="DE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5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3" y="-15875"/>
            <a:ext cx="9121775" cy="517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矩形 2"/>
          <p:cNvSpPr/>
          <p:nvPr/>
        </p:nvSpPr>
        <p:spPr>
          <a:xfrm>
            <a:off x="2287815" y="3003798"/>
            <a:ext cx="6840760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dirty="0">
                <a:solidFill>
                  <a:srgbClr val="A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格力董事长董明珠的真面目，她到底有多狠！确实震撼 </a:t>
            </a:r>
            <a:r>
              <a:rPr lang="en-US" altLang="zh-CN" noProof="1">
                <a:solidFill>
                  <a:srgbClr val="A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——  03</a:t>
            </a:r>
            <a:endParaRPr lang="en-US" altLang="zh-CN" noProof="1">
              <a:solidFill>
                <a:srgbClr val="A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Click="0" advTm="0">
        <p:blinds dir="vert"/>
      </p:transition>
    </mc:Choice>
    <mc:Fallback>
      <p:transition spd="slow" advClick="0" advTm="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1">
            <a:alphaModFix amt="60000"/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0" descr="EV019-01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rgbClr val="FF000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-1429245" y="-2396802"/>
            <a:ext cx="12049918" cy="9992402"/>
          </a:xfrm>
          <a:prstGeom prst="rect">
            <a:avLst/>
          </a:prstGeom>
          <a:noFill/>
        </p:spPr>
      </p:pic>
      <p:pic>
        <p:nvPicPr>
          <p:cNvPr id="31" name="Picture 21" descr="EV019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-1145643" y="-1676721"/>
            <a:ext cx="11570316" cy="8211192"/>
          </a:xfrm>
          <a:prstGeom prst="rect">
            <a:avLst/>
          </a:prstGeom>
          <a:noFill/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3" y="-92075"/>
            <a:ext cx="9180513" cy="549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Oval 35"/>
          <p:cNvSpPr>
            <a:spLocks noChangeArrowheads="1"/>
          </p:cNvSpPr>
          <p:nvPr/>
        </p:nvSpPr>
        <p:spPr bwMode="auto">
          <a:xfrm>
            <a:off x="6283325" y="1028700"/>
            <a:ext cx="314325" cy="349250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9pPr>
          </a:lstStyle>
          <a:p>
            <a:pPr eaLnBrk="1" hangingPunct="1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-25400" y="1444625"/>
            <a:ext cx="9169400" cy="2279650"/>
          </a:xfrm>
          <a:prstGeom prst="rect">
            <a:avLst/>
          </a:prstGeom>
          <a:solidFill>
            <a:schemeClr val="bg1">
              <a:alpha val="5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7" name="矩形 26"/>
          <p:cNvSpPr>
            <a:spLocks noChangeArrowheads="1"/>
          </p:cNvSpPr>
          <p:nvPr/>
        </p:nvSpPr>
        <p:spPr bwMode="auto">
          <a:xfrm>
            <a:off x="2981290" y="1491790"/>
            <a:ext cx="3267620" cy="1631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9pPr>
          </a:lstStyle>
          <a:p>
            <a:pPr eaLnBrk="1" hangingPunct="1"/>
            <a:endParaRPr lang="zh-CN" altLang="en-US" sz="10000" b="0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8" name="TextBox 27"/>
          <p:cNvSpPr txBox="1">
            <a:spLocks noChangeArrowheads="1"/>
          </p:cNvSpPr>
          <p:nvPr/>
        </p:nvSpPr>
        <p:spPr bwMode="auto">
          <a:xfrm>
            <a:off x="224879" y="1689057"/>
            <a:ext cx="8657728" cy="15081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zh-CN" altLang="en-US" sz="3200" dirty="0">
                <a:latin typeface="华文行楷" panose="02010800040101010101" pitchFamily="2" charset="-122"/>
                <a:ea typeface="华文行楷" panose="02010800040101010101" pitchFamily="2" charset="-122"/>
              </a:rPr>
              <a:t>格力董事长董明珠的真面目</a:t>
            </a:r>
            <a:r>
              <a:rPr lang="zh-CN" altLang="en-US" sz="3200" dirty="0" smtClean="0">
                <a:latin typeface="华文行楷" panose="02010800040101010101" pitchFamily="2" charset="-122"/>
                <a:ea typeface="华文行楷" panose="02010800040101010101" pitchFamily="2" charset="-122"/>
              </a:rPr>
              <a:t>，</a:t>
            </a:r>
            <a:endParaRPr lang="en-US" altLang="zh-CN" sz="3200" dirty="0" smtClean="0"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3200" dirty="0" smtClean="0">
                <a:latin typeface="华文行楷" panose="02010800040101010101" pitchFamily="2" charset="-122"/>
                <a:ea typeface="华文行楷" panose="02010800040101010101" pitchFamily="2" charset="-122"/>
              </a:rPr>
              <a:t>她</a:t>
            </a:r>
            <a:r>
              <a:rPr lang="zh-CN" altLang="en-US" sz="3200" dirty="0">
                <a:latin typeface="华文行楷" panose="02010800040101010101" pitchFamily="2" charset="-122"/>
                <a:ea typeface="华文行楷" panose="02010800040101010101" pitchFamily="2" charset="-122"/>
              </a:rPr>
              <a:t>到底有多狠！确实震撼</a:t>
            </a:r>
            <a:endParaRPr lang="zh-CN" altLang="en-US" sz="3200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  <p:custDataLst>
      <p:tags r:id="rId5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Click="0" advTm="0">
        <p:blinds dir="vert"/>
      </p:transition>
    </mc:Choice>
    <mc:Fallback>
      <p:transition spd="slow" advClick="0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10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" dur="10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" dur="2000" fill="hold"/>
                                        <p:tgtEl>
                                          <p:spTgt spid="3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5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16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" presetClass="path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40538 0.23827 C -0.40538 0.02654 -0.31059 -0.1466 -0.19288 -0.1466 C -0.07552 -0.1466 0.01979 0.02654 0.01979 0.23827 C 0.01979 0.45093 -0.07552 0.62315 -0.19288 0.62315 C -0.31059 0.62315 -0.40538 0.45093 -0.40538 0.23827 Z " pathEditMode="relative" rAng="16200000" ptsTypes="fffff">
                                      <p:cBhvr>
                                        <p:cTn id="1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26700" y="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1" presetClass="entr" presetSubtype="0" fill="hold" grpId="0" nodeType="withEffect" nodePh="1">
                                  <p:stCondLst>
                                    <p:cond delay="1750"/>
                                  </p:stCondLst>
                                  <p:endCondLst>
                                    <p:cond evt="begin" delay="0">
                                      <p:tn val="22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1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 tmFilter="0,0; .5, 1; 1, 1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5" grpId="0" animBg="1"/>
      <p:bldP spid="27" grpId="0"/>
      <p:bldP spid="2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1">
            <a:alphaModFix amt="60000"/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图片 6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组合 63"/>
          <p:cNvGrpSpPr/>
          <p:nvPr/>
        </p:nvGrpSpPr>
        <p:grpSpPr bwMode="auto">
          <a:xfrm>
            <a:off x="1171575" y="901700"/>
            <a:ext cx="7072313" cy="3482975"/>
            <a:chOff x="1358950" y="1173758"/>
            <a:chExt cx="7072312" cy="3482975"/>
          </a:xfrm>
        </p:grpSpPr>
        <p:sp>
          <p:nvSpPr>
            <p:cNvPr id="65" name="Freeform 5"/>
            <p:cNvSpPr/>
            <p:nvPr/>
          </p:nvSpPr>
          <p:spPr bwMode="auto">
            <a:xfrm>
              <a:off x="1358950" y="1173758"/>
              <a:ext cx="7072312" cy="3482975"/>
            </a:xfrm>
            <a:custGeom>
              <a:avLst/>
              <a:gdLst>
                <a:gd name="T0" fmla="*/ 97 w 9549"/>
                <a:gd name="T1" fmla="*/ 0 h 4700"/>
                <a:gd name="T2" fmla="*/ 9452 w 9549"/>
                <a:gd name="T3" fmla="*/ 0 h 4700"/>
                <a:gd name="T4" fmla="*/ 9549 w 9549"/>
                <a:gd name="T5" fmla="*/ 97 h 4700"/>
                <a:gd name="T6" fmla="*/ 9549 w 9549"/>
                <a:gd name="T7" fmla="*/ 4603 h 4700"/>
                <a:gd name="T8" fmla="*/ 9452 w 9549"/>
                <a:gd name="T9" fmla="*/ 4700 h 4700"/>
                <a:gd name="T10" fmla="*/ 97 w 9549"/>
                <a:gd name="T11" fmla="*/ 4700 h 4700"/>
                <a:gd name="T12" fmla="*/ 0 w 9549"/>
                <a:gd name="T13" fmla="*/ 4603 h 4700"/>
                <a:gd name="T14" fmla="*/ 0 w 9549"/>
                <a:gd name="T15" fmla="*/ 97 h 4700"/>
                <a:gd name="T16" fmla="*/ 97 w 9549"/>
                <a:gd name="T17" fmla="*/ 0 h 47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549" h="4700">
                  <a:moveTo>
                    <a:pt x="97" y="0"/>
                  </a:moveTo>
                  <a:lnTo>
                    <a:pt x="9452" y="0"/>
                  </a:lnTo>
                  <a:cubicBezTo>
                    <a:pt x="9505" y="0"/>
                    <a:pt x="9549" y="43"/>
                    <a:pt x="9549" y="97"/>
                  </a:cubicBezTo>
                  <a:lnTo>
                    <a:pt x="9549" y="4603"/>
                  </a:lnTo>
                  <a:cubicBezTo>
                    <a:pt x="9549" y="4656"/>
                    <a:pt x="9505" y="4700"/>
                    <a:pt x="9452" y="4700"/>
                  </a:cubicBezTo>
                  <a:lnTo>
                    <a:pt x="97" y="4700"/>
                  </a:lnTo>
                  <a:cubicBezTo>
                    <a:pt x="44" y="4700"/>
                    <a:pt x="0" y="4656"/>
                    <a:pt x="0" y="4603"/>
                  </a:cubicBezTo>
                  <a:lnTo>
                    <a:pt x="0" y="97"/>
                  </a:lnTo>
                  <a:cubicBezTo>
                    <a:pt x="0" y="43"/>
                    <a:pt x="44" y="0"/>
                    <a:pt x="97" y="0"/>
                  </a:cubicBezTo>
                  <a:close/>
                </a:path>
              </a:pathLst>
            </a:custGeom>
            <a:gradFill flip="none" rotWithShape="1">
              <a:gsLst>
                <a:gs pos="4500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18000000" scaled="0"/>
              <a:tileRect/>
            </a:gradFill>
            <a:ln w="6350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17400000" scaled="0"/>
              </a:gradFill>
            </a:ln>
            <a:effectLst>
              <a:outerShdw blurRad="152400" dist="38100" dir="810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6158" name="Freeform 8"/>
            <p:cNvSpPr/>
            <p:nvPr/>
          </p:nvSpPr>
          <p:spPr bwMode="auto">
            <a:xfrm>
              <a:off x="7851825" y="4077295"/>
              <a:ext cx="579437" cy="579438"/>
            </a:xfrm>
            <a:custGeom>
              <a:avLst/>
              <a:gdLst>
                <a:gd name="T0" fmla="*/ 579437 w 782"/>
                <a:gd name="T1" fmla="*/ 0 h 782"/>
                <a:gd name="T2" fmla="*/ 579437 w 782"/>
                <a:gd name="T3" fmla="*/ 507564 h 782"/>
                <a:gd name="T4" fmla="*/ 507563 w 782"/>
                <a:gd name="T5" fmla="*/ 579438 h 782"/>
                <a:gd name="T6" fmla="*/ 0 w 782"/>
                <a:gd name="T7" fmla="*/ 579438 h 782"/>
                <a:gd name="T8" fmla="*/ 579437 w 782"/>
                <a:gd name="T9" fmla="*/ 0 h 78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82"/>
                <a:gd name="T16" fmla="*/ 0 h 782"/>
                <a:gd name="T17" fmla="*/ 782 w 782"/>
                <a:gd name="T18" fmla="*/ 782 h 78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82" h="782">
                  <a:moveTo>
                    <a:pt x="782" y="0"/>
                  </a:moveTo>
                  <a:lnTo>
                    <a:pt x="782" y="685"/>
                  </a:lnTo>
                  <a:cubicBezTo>
                    <a:pt x="782" y="738"/>
                    <a:pt x="738" y="782"/>
                    <a:pt x="685" y="782"/>
                  </a:cubicBezTo>
                  <a:lnTo>
                    <a:pt x="0" y="782"/>
                  </a:lnTo>
                  <a:lnTo>
                    <a:pt x="782" y="0"/>
                  </a:lnTo>
                  <a:close/>
                </a:path>
              </a:pathLst>
            </a:custGeom>
            <a:solidFill>
              <a:srgbClr val="AC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1pPr>
              <a:lvl2pPr marL="742950" indent="-285750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2pPr>
              <a:lvl3pPr marL="1143000" indent="-228600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3pPr>
              <a:lvl4pPr marL="1600200" indent="-228600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4pPr>
              <a:lvl5pPr marL="2057400" indent="-228600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9pPr>
            </a:lstStyle>
            <a:p>
              <a:pPr eaLnBrk="1" hangingPunct="1"/>
              <a:endParaRPr lang="zh-CN" altLang="en-US">
                <a:solidFill>
                  <a:srgbClr val="FEAE0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67" name="Freeform 6"/>
          <p:cNvSpPr/>
          <p:nvPr/>
        </p:nvSpPr>
        <p:spPr bwMode="auto">
          <a:xfrm>
            <a:off x="1171575" y="483518"/>
            <a:ext cx="3112393" cy="324446"/>
          </a:xfrm>
          <a:custGeom>
            <a:avLst/>
            <a:gdLst>
              <a:gd name="T0" fmla="*/ 184467 w 3270"/>
              <a:gd name="T1" fmla="*/ 193675 h 261"/>
              <a:gd name="T2" fmla="*/ 2422525 w 3270"/>
              <a:gd name="T3" fmla="*/ 193675 h 261"/>
              <a:gd name="T4" fmla="*/ 2238798 w 3270"/>
              <a:gd name="T5" fmla="*/ 0 h 261"/>
              <a:gd name="T6" fmla="*/ 0 w 3270"/>
              <a:gd name="T7" fmla="*/ 0 h 261"/>
              <a:gd name="T8" fmla="*/ 184467 w 3270"/>
              <a:gd name="T9" fmla="*/ 193675 h 26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270"/>
              <a:gd name="T16" fmla="*/ 0 h 261"/>
              <a:gd name="T17" fmla="*/ 3270 w 3270"/>
              <a:gd name="T18" fmla="*/ 261 h 26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270" h="261">
                <a:moveTo>
                  <a:pt x="249" y="261"/>
                </a:moveTo>
                <a:lnTo>
                  <a:pt x="3270" y="261"/>
                </a:lnTo>
                <a:lnTo>
                  <a:pt x="3022" y="0"/>
                </a:lnTo>
                <a:lnTo>
                  <a:pt x="0" y="0"/>
                </a:lnTo>
                <a:lnTo>
                  <a:pt x="249" y="261"/>
                </a:lnTo>
                <a:close/>
              </a:path>
            </a:pathLst>
          </a:custGeom>
          <a:solidFill>
            <a:srgbClr val="AC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9pPr>
          </a:lstStyle>
          <a:p>
            <a:pPr eaLnBrk="1" hangingPunct="1"/>
            <a:endParaRPr lang="zh-CN" altLang="en-US" dirty="0">
              <a:solidFill>
                <a:srgbClr val="FEAE0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805656" y="483518"/>
            <a:ext cx="18442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对自己狠一点！</a:t>
            </a:r>
            <a:endParaRPr lang="zh-CN" altLang="en-US" dirty="0">
              <a:solidFill>
                <a:schemeClr val="bg1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pic>
        <p:nvPicPr>
          <p:cNvPr id="5" name="图片 4" descr="图片1">
            <a:hlinkClick r:id="rId3" tooltip="" action="ppaction://hlinkfile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98370" y="1130300"/>
            <a:ext cx="4747260" cy="2674620"/>
          </a:xfrm>
          <a:prstGeom prst="rect">
            <a:avLst/>
          </a:prstGeom>
        </p:spPr>
      </p:pic>
    </p:spTree>
  </p:cSld>
  <p:clrMapOvr>
    <a:masterClrMapping/>
  </p:clrMapOvr>
  <p:transition spd="slow" advClick="0" advTm="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1">
            <a:alphaModFix amt="60000"/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图片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43"/>
          <p:cNvSpPr>
            <a:spLocks noChangeArrowheads="1"/>
          </p:cNvSpPr>
          <p:nvPr/>
        </p:nvSpPr>
        <p:spPr bwMode="auto">
          <a:xfrm>
            <a:off x="725453" y="806563"/>
            <a:ext cx="7693093" cy="3530374"/>
          </a:xfrm>
          <a:prstGeom prst="rect">
            <a:avLst/>
          </a:prstGeom>
          <a:solidFill>
            <a:schemeClr val="bg1"/>
          </a:solidFill>
          <a:ln w="38100">
            <a:solidFill>
              <a:srgbClr val="DE0000"/>
            </a:solidFill>
          </a:ln>
          <a:effectLst>
            <a:outerShdw blurRad="1397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6" name="Rectangle 30"/>
          <p:cNvSpPr>
            <a:spLocks noChangeArrowheads="1"/>
          </p:cNvSpPr>
          <p:nvPr/>
        </p:nvSpPr>
        <p:spPr bwMode="auto">
          <a:xfrm>
            <a:off x="1079612" y="1232922"/>
            <a:ext cx="6984776" cy="2676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600" dirty="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    现任</a:t>
            </a:r>
            <a:r>
              <a:rPr lang="zh-CN" altLang="en-US" sz="1600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珠海格力电器股份有限公司副董事长、总裁</a:t>
            </a:r>
            <a:r>
              <a:rPr lang="en-US" altLang="zh-CN" sz="1600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——</a:t>
            </a:r>
            <a:r>
              <a:rPr lang="zh-CN" altLang="en-US" sz="1600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董明珠，</a:t>
            </a:r>
            <a:r>
              <a:rPr lang="en-US" altLang="zh-CN" sz="1600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90</a:t>
            </a:r>
            <a:r>
              <a:rPr lang="zh-CN" altLang="en-US" sz="1600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年代辞去在南京的干部工作，</a:t>
            </a:r>
            <a:r>
              <a:rPr lang="en-US" altLang="zh-CN" sz="1600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36</a:t>
            </a:r>
            <a:r>
              <a:rPr lang="zh-CN" altLang="en-US" sz="1600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岁的她从当时还叫海利的基层业务员做起，业绩不断突破业界的营销记录，创造多个营销神话，后逐步升任格力总裁</a:t>
            </a:r>
            <a:r>
              <a:rPr lang="zh-CN" altLang="en-US" sz="1600" dirty="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。</a:t>
            </a:r>
            <a:endParaRPr lang="zh-CN" altLang="en-US" sz="1600" dirty="0">
              <a:latin typeface="仿宋_GB2312" panose="02010609030101010101" pitchFamily="49" charset="-122"/>
              <a:ea typeface="仿宋_GB2312" panose="0201060903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600" dirty="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    董明珠的身上，有五六十年代所倡导的</a:t>
            </a:r>
            <a:r>
              <a:rPr lang="zh-CN" altLang="en-US" sz="1600" dirty="0" smtClean="0">
                <a:solidFill>
                  <a:srgbClr val="0070C0"/>
                </a:solidFill>
                <a:latin typeface="仿宋_GB2312" panose="02010609030101010101" pitchFamily="49" charset="-122"/>
                <a:ea typeface="仿宋_GB2312" panose="02010609030101010101" pitchFamily="49" charset="-122"/>
              </a:rPr>
              <a:t>“铁娘子”</a:t>
            </a:r>
            <a:r>
              <a:rPr lang="zh-CN" altLang="en-US" sz="1600" dirty="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的身影</a:t>
            </a:r>
            <a:r>
              <a:rPr lang="en-US" altLang="zh-CN" sz="1600" dirty="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——</a:t>
            </a:r>
            <a:r>
              <a:rPr lang="zh-CN" altLang="en-US" sz="1600" dirty="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把对企业和国家的奉献放在更重要的位置，除了日复一日的工作，没有多少自己的生活，也没有多少时间去发展自己的爱好。</a:t>
            </a:r>
            <a:r>
              <a:rPr lang="zh-CN" altLang="en-US" sz="1600" dirty="0" smtClean="0">
                <a:solidFill>
                  <a:srgbClr val="0070C0"/>
                </a:solidFill>
                <a:latin typeface="仿宋_GB2312" panose="02010609030101010101" pitchFamily="49" charset="-122"/>
                <a:ea typeface="仿宋_GB2312" panose="02010609030101010101" pitchFamily="49" charset="-122"/>
              </a:rPr>
              <a:t>她也少了很多现代女性领导人的时尚，因为在她心里，衣服的价值只有那么多。 </a:t>
            </a:r>
            <a:endParaRPr lang="zh-CN" altLang="en-US" sz="1600" dirty="0" smtClean="0">
              <a:solidFill>
                <a:srgbClr val="0070C0"/>
              </a:solidFill>
              <a:latin typeface="仿宋_GB2312" panose="02010609030101010101" pitchFamily="49" charset="-122"/>
              <a:ea typeface="仿宋_GB2312" panose="02010609030101010101" pitchFamily="49" charset="-122"/>
            </a:endParaRPr>
          </a:p>
        </p:txBody>
      </p:sp>
      <p:pic>
        <p:nvPicPr>
          <p:cNvPr id="19" name="Picture 4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453" y="509749"/>
            <a:ext cx="1904854" cy="642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Text Box 5"/>
          <p:cNvSpPr txBox="1">
            <a:spLocks noChangeArrowheads="1"/>
          </p:cNvSpPr>
          <p:nvPr/>
        </p:nvSpPr>
        <p:spPr bwMode="auto">
          <a:xfrm>
            <a:off x="1112483" y="577085"/>
            <a:ext cx="1130794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9pPr>
          </a:lstStyle>
          <a:p>
            <a:pPr eaLnBrk="1" hangingPunct="1"/>
            <a:r>
              <a:rPr lang="zh-CN" altLang="en-US" sz="2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董明珠</a:t>
            </a:r>
            <a:endParaRPr lang="zh-CN" altLang="en-US" sz="2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  <p:transition spd="med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6" grpId="0"/>
      <p:bldP spid="2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图片 8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43"/>
          <p:cNvSpPr>
            <a:spLocks noChangeArrowheads="1"/>
          </p:cNvSpPr>
          <p:nvPr/>
        </p:nvSpPr>
        <p:spPr bwMode="auto">
          <a:xfrm>
            <a:off x="725453" y="806563"/>
            <a:ext cx="7693093" cy="3530374"/>
          </a:xfrm>
          <a:prstGeom prst="rect">
            <a:avLst/>
          </a:prstGeom>
          <a:solidFill>
            <a:schemeClr val="bg1"/>
          </a:solidFill>
          <a:ln w="38100">
            <a:solidFill>
              <a:srgbClr val="DE0000"/>
            </a:solidFill>
          </a:ln>
          <a:effectLst>
            <a:outerShdw blurRad="1397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6" name="Rectangle 30"/>
          <p:cNvSpPr>
            <a:spLocks noChangeArrowheads="1"/>
          </p:cNvSpPr>
          <p:nvPr/>
        </p:nvSpPr>
        <p:spPr bwMode="auto">
          <a:xfrm>
            <a:off x="1115616" y="1090613"/>
            <a:ext cx="6984776" cy="304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600" dirty="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    可是</a:t>
            </a:r>
            <a:r>
              <a:rPr lang="zh-CN" altLang="en-US" sz="1600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，她说话铿锵有力，做事雷厉风行，即便不化妆，她也比实际年龄看起来年轻许多。这个女子，虽然</a:t>
            </a:r>
            <a:r>
              <a:rPr lang="en-US" altLang="zh-CN" sz="1600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36</a:t>
            </a:r>
            <a:r>
              <a:rPr lang="zh-CN" altLang="en-US" sz="1600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岁前的人生平淡无奇，但</a:t>
            </a:r>
            <a:r>
              <a:rPr lang="en-US" altLang="zh-CN" sz="1600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36</a:t>
            </a:r>
            <a:r>
              <a:rPr lang="zh-CN" altLang="en-US" sz="1600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岁后的她，却用自己的坚韧和执著走出了一条别人无法复制的路</a:t>
            </a:r>
            <a:r>
              <a:rPr lang="zh-CN" altLang="en-US" sz="1600" dirty="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。</a:t>
            </a:r>
            <a:endParaRPr lang="zh-CN" altLang="en-US" sz="1600" dirty="0">
              <a:latin typeface="仿宋_GB2312" panose="02010609030101010101" pitchFamily="49" charset="-122"/>
              <a:ea typeface="仿宋_GB2312" panose="0201060903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600" dirty="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    </a:t>
            </a:r>
            <a:r>
              <a:rPr lang="zh-CN" altLang="en-US" sz="1600" dirty="0" smtClean="0">
                <a:solidFill>
                  <a:srgbClr val="0070C0"/>
                </a:solidFill>
                <a:latin typeface="仿宋_GB2312" panose="02010609030101010101" pitchFamily="49" charset="-122"/>
                <a:ea typeface="仿宋_GB2312" panose="02010609030101010101" pitchFamily="49" charset="-122"/>
              </a:rPr>
              <a:t>无论</a:t>
            </a:r>
            <a:r>
              <a:rPr lang="zh-CN" altLang="en-US" sz="1600" dirty="0">
                <a:solidFill>
                  <a:srgbClr val="0070C0"/>
                </a:solidFill>
                <a:latin typeface="仿宋_GB2312" panose="02010609030101010101" pitchFamily="49" charset="-122"/>
                <a:ea typeface="仿宋_GB2312" panose="02010609030101010101" pitchFamily="49" charset="-122"/>
              </a:rPr>
              <a:t>营销还是管理，董明珠都是个天才。</a:t>
            </a:r>
            <a:r>
              <a:rPr lang="zh-CN" altLang="en-US" sz="1600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但能够在</a:t>
            </a:r>
            <a:r>
              <a:rPr lang="en-US" altLang="zh-CN" sz="1600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36</a:t>
            </a:r>
            <a:r>
              <a:rPr lang="zh-CN" altLang="en-US" sz="1600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岁时重新选择和定位自己的人生，并且一直坚持到现在，并不是每个人都有的勇气</a:t>
            </a:r>
            <a:r>
              <a:rPr lang="zh-CN" altLang="en-US" sz="1600" dirty="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。</a:t>
            </a:r>
            <a:endParaRPr lang="zh-CN" altLang="en-US" sz="1600" dirty="0">
              <a:latin typeface="仿宋_GB2312" panose="02010609030101010101" pitchFamily="49" charset="-122"/>
              <a:ea typeface="仿宋_GB2312" panose="0201060903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600" dirty="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    格力</a:t>
            </a:r>
            <a:r>
              <a:rPr lang="zh-CN" altLang="en-US" sz="1600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集团董事长董明珠的真面目，她到底有多狠</a:t>
            </a:r>
            <a:r>
              <a:rPr lang="zh-CN" altLang="en-US" sz="1600" dirty="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！</a:t>
            </a:r>
            <a:endParaRPr lang="zh-CN" altLang="en-US" sz="1600" dirty="0">
              <a:latin typeface="仿宋_GB2312" panose="02010609030101010101" pitchFamily="49" charset="-122"/>
              <a:ea typeface="仿宋_GB2312" panose="0201060903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600" dirty="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    有人</a:t>
            </a:r>
            <a:r>
              <a:rPr lang="zh-CN" altLang="en-US" sz="1600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说：</a:t>
            </a:r>
            <a:r>
              <a:rPr lang="zh-CN" altLang="en-US" sz="1600" dirty="0">
                <a:solidFill>
                  <a:srgbClr val="0070C0"/>
                </a:solidFill>
                <a:latin typeface="仿宋_GB2312" panose="02010609030101010101" pitchFamily="49" charset="-122"/>
                <a:ea typeface="仿宋_GB2312" panose="02010609030101010101" pitchFamily="49" charset="-122"/>
              </a:rPr>
              <a:t>她走过的地方，寸草不生。</a:t>
            </a:r>
            <a:r>
              <a:rPr lang="zh-CN" altLang="en-US" sz="1600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她霸道强悍，六亲不认。无可否认的是，她取得了巨大的成功。</a:t>
            </a:r>
            <a:endParaRPr lang="zh-CN" altLang="en-US" sz="1600" dirty="0">
              <a:latin typeface="仿宋_GB2312" panose="02010609030101010101" pitchFamily="49" charset="-122"/>
              <a:ea typeface="仿宋_GB2312" panose="02010609030101010101" pitchFamily="49" charset="-122"/>
            </a:endParaRPr>
          </a:p>
        </p:txBody>
      </p:sp>
      <p:pic>
        <p:nvPicPr>
          <p:cNvPr id="19" name="Picture 4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453" y="509749"/>
            <a:ext cx="1904854" cy="642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Text Box 5"/>
          <p:cNvSpPr txBox="1">
            <a:spLocks noChangeArrowheads="1"/>
          </p:cNvSpPr>
          <p:nvPr/>
        </p:nvSpPr>
        <p:spPr bwMode="auto">
          <a:xfrm>
            <a:off x="1112483" y="577085"/>
            <a:ext cx="1130794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9pPr>
          </a:lstStyle>
          <a:p>
            <a:pPr eaLnBrk="1" hangingPunct="1"/>
            <a:r>
              <a:rPr lang="zh-CN" altLang="en-US" sz="2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董明珠</a:t>
            </a:r>
            <a:endParaRPr lang="zh-CN" altLang="en-US" sz="2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  <p:transition spd="med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6" grpId="0"/>
      <p:bldP spid="2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">
            <a:alphaModFix amt="60000"/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0" descr="EV019-01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rgbClr val="FF000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-1429245" y="-2396802"/>
            <a:ext cx="12049918" cy="9992402"/>
          </a:xfrm>
          <a:prstGeom prst="rect">
            <a:avLst/>
          </a:prstGeom>
          <a:noFill/>
        </p:spPr>
      </p:pic>
      <p:pic>
        <p:nvPicPr>
          <p:cNvPr id="31" name="Picture 21" descr="EV019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-1145643" y="-1676721"/>
            <a:ext cx="11570316" cy="8211192"/>
          </a:xfrm>
          <a:prstGeom prst="rect">
            <a:avLst/>
          </a:prstGeom>
          <a:noFill/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3" y="-92075"/>
            <a:ext cx="9180513" cy="549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Oval 35"/>
          <p:cNvSpPr>
            <a:spLocks noChangeArrowheads="1"/>
          </p:cNvSpPr>
          <p:nvPr/>
        </p:nvSpPr>
        <p:spPr bwMode="auto">
          <a:xfrm>
            <a:off x="6283325" y="1028700"/>
            <a:ext cx="314325" cy="349250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9pPr>
          </a:lstStyle>
          <a:p>
            <a:pPr eaLnBrk="1" hangingPunct="1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-25400" y="1444625"/>
            <a:ext cx="9169400" cy="2279650"/>
          </a:xfrm>
          <a:prstGeom prst="rect">
            <a:avLst/>
          </a:prstGeom>
          <a:solidFill>
            <a:schemeClr val="bg1">
              <a:alpha val="5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7" name="矩形 26"/>
          <p:cNvSpPr>
            <a:spLocks noChangeArrowheads="1"/>
          </p:cNvSpPr>
          <p:nvPr/>
        </p:nvSpPr>
        <p:spPr bwMode="auto">
          <a:xfrm>
            <a:off x="2670110" y="1767155"/>
            <a:ext cx="3938810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9pPr>
          </a:lstStyle>
          <a:p>
            <a:pPr algn="ctr" eaLnBrk="1" hangingPunct="1"/>
            <a:r>
              <a:rPr lang="en-US" altLang="zh-CN" sz="8000" b="0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Thanks</a:t>
            </a:r>
            <a:endParaRPr lang="zh-CN" altLang="en-US" sz="8000" b="0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  <p:custDataLst>
      <p:tags r:id="rId5"/>
    </p:custDataLst>
  </p:cSld>
  <p:clrMapOvr>
    <a:masterClrMapping/>
  </p:clrMapOvr>
  <p:transition spd="slow" advClick="0" advTm="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10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" dur="10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" dur="2000" fill="hold"/>
                                        <p:tgtEl>
                                          <p:spTgt spid="3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5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16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" presetClass="path" presetSubtype="0" repeatCount="2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40538 0.23827 C -0.40538 0.02654 -0.31059 -0.1466 -0.19288 -0.1466 C -0.07552 -0.1466 0.01979 0.02654 0.01979 0.23827 C 0.01979 0.45093 -0.07552 0.62315 -0.19288 0.62315 C -0.31059 0.62315 -0.40538 0.45093 -0.40538 0.23827 Z " pathEditMode="relative" rAng="16200000" ptsTypes="fffff">
                                      <p:cBhvr>
                                        <p:cTn id="1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26700" y="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1" presetClass="entr" presetSubtype="0" fill="hold" grpId="0" nodeType="withEffect">
                                  <p:stCondLst>
                                    <p:cond delay="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5" grpId="0" animBg="1"/>
      <p:bldP spid="2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2" descr="微信图片_20180118142525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-15875"/>
            <a:ext cx="9178926" cy="5173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矩形 2"/>
          <p:cNvSpPr/>
          <p:nvPr/>
        </p:nvSpPr>
        <p:spPr>
          <a:xfrm>
            <a:off x="251520" y="4299942"/>
            <a:ext cx="231666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noProof="1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2018-3-19</a:t>
            </a:r>
            <a:endParaRPr lang="en-US" altLang="zh-CN" sz="3200" noProof="1">
              <a:solidFill>
                <a:schemeClr val="accent5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Click="0" advTm="0">
        <p:blinds dir="vert"/>
      </p:transition>
    </mc:Choice>
    <mc:Fallback>
      <p:transition spd="slow" advClick="0" advTm="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p="http://schemas.openxmlformats.org/presentationml/2006/main">
  <p:tag name="TIMING" val="|3.6"/>
</p:tagLst>
</file>

<file path=ppt/tags/tag2.xml><?xml version="1.0" encoding="utf-8"?>
<p:tagLst xmlns:p="http://schemas.openxmlformats.org/presentationml/2006/main">
  <p:tag name="TIMING" val="|3.6"/>
</p:tagLst>
</file>

<file path=ppt/theme/theme1.xml><?xml version="1.0" encoding="utf-8"?>
<a:theme xmlns:a="http://schemas.openxmlformats.org/drawingml/2006/main" name="微笑PPT - 小A">
  <a:themeElements>
    <a:clrScheme name="自定义 1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073E87"/>
      </a:accent1>
      <a:accent2>
        <a:srgbClr val="2D82F4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微笑PPT - 小A">
      <a:majorFont>
        <a:latin typeface="Arial"/>
        <a:ea typeface="微软雅黑"/>
        <a:cs typeface="宋体"/>
      </a:majorFont>
      <a:minorFont>
        <a:latin typeface="Arial"/>
        <a:ea typeface="微软雅黑"/>
        <a:cs typeface="宋体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华文细黑" panose="0201060004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华文细黑" panose="02010600040101010101" pitchFamily="2" charset="-122"/>
          </a:defRPr>
        </a:defPPr>
      </a:lstStyle>
    </a:lnDef>
  </a:objectDefaults>
  <a:extraClrSchemeLst>
    <a:extraClrScheme>
      <a:clrScheme name="微笑PPT - 小A 1">
        <a:dk1>
          <a:srgbClr val="000000"/>
        </a:dk1>
        <a:lt1>
          <a:srgbClr val="FFFFFF"/>
        </a:lt1>
        <a:dk2>
          <a:srgbClr val="FFFFFF"/>
        </a:dk2>
        <a:lt2>
          <a:srgbClr val="B2B2B2"/>
        </a:lt2>
        <a:accent1>
          <a:srgbClr val="E20000"/>
        </a:accent1>
        <a:accent2>
          <a:srgbClr val="CC0000"/>
        </a:accent2>
        <a:accent3>
          <a:srgbClr val="FFFFFF"/>
        </a:accent3>
        <a:accent4>
          <a:srgbClr val="000000"/>
        </a:accent4>
        <a:accent5>
          <a:srgbClr val="EEAAAA"/>
        </a:accent5>
        <a:accent6>
          <a:srgbClr val="B90000"/>
        </a:accent6>
        <a:hlink>
          <a:srgbClr val="800000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555</Words>
  <Application>WPS 演示</Application>
  <PresentationFormat>全屏显示(16:9)</PresentationFormat>
  <Paragraphs>27</Paragraphs>
  <Slides>8</Slides>
  <Notes>5</Notes>
  <HiddenSlides>0</HiddenSlides>
  <MMClips>1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8</vt:i4>
      </vt:variant>
    </vt:vector>
  </HeadingPairs>
  <TitlesOfParts>
    <vt:vector size="19" baseType="lpstr">
      <vt:lpstr>Arial</vt:lpstr>
      <vt:lpstr>宋体</vt:lpstr>
      <vt:lpstr>Wingdings</vt:lpstr>
      <vt:lpstr>华文细黑</vt:lpstr>
      <vt:lpstr>微软雅黑</vt:lpstr>
      <vt:lpstr>华文行楷</vt:lpstr>
      <vt:lpstr>华文中宋</vt:lpstr>
      <vt:lpstr>Calibri</vt:lpstr>
      <vt:lpstr>仿宋_GB2312</vt:lpstr>
      <vt:lpstr>Arial Unicode MS</vt:lpstr>
      <vt:lpstr>微笑PPT - 小A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红色预览视频</dc:title>
  <dc:creator>Administrator</dc:creator>
  <cp:lastModifiedBy>简单</cp:lastModifiedBy>
  <cp:revision>348</cp:revision>
  <dcterms:created xsi:type="dcterms:W3CDTF">2010-02-22T07:41:00Z</dcterms:created>
  <dcterms:modified xsi:type="dcterms:W3CDTF">2019-04-01T08:26:54Z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2052-11.1.0.8573</vt:lpwstr>
  </property>
</Properties>
</file>