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89" r:id="rId2"/>
    <p:sldId id="290" r:id="rId3"/>
    <p:sldId id="300" r:id="rId4"/>
    <p:sldId id="301" r:id="rId5"/>
    <p:sldId id="302" r:id="rId6"/>
    <p:sldId id="294" r:id="rId7"/>
    <p:sldId id="295" r:id="rId8"/>
    <p:sldId id="296" r:id="rId9"/>
    <p:sldId id="298" r:id="rId10"/>
    <p:sldId id="297" r:id="rId11"/>
    <p:sldId id="299" r:id="rId12"/>
    <p:sldId id="291" r:id="rId13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15"/>
    </p:embeddedFont>
    <p:embeddedFont>
      <p:font typeface="微软雅黑" panose="020B0503020204020204" pitchFamily="34" charset="-122"/>
      <p:regular r:id="rId16"/>
      <p:bold r:id="rId17"/>
    </p:embeddedFont>
    <p:embeddedFont>
      <p:font typeface="华文仿宋" panose="02010600040101010101" pitchFamily="2" charset="-122"/>
      <p:regular r:id="rId18"/>
    </p:embeddedFont>
    <p:embeddedFont>
      <p:font typeface="华文中宋" panose="02010600040101010101" pitchFamily="2" charset="-122"/>
      <p:regular r:id="rId19"/>
    </p:embeddedFont>
    <p:embeddedFont>
      <p:font typeface="仿宋_GB2312" panose="02010609030101010101" pitchFamily="49" charset="-122"/>
      <p:regular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仿宋" panose="02010600030101010101" charset="-122"/>
      <p:regular r:id="rId25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4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BFD5FDBA-A80E-4DED-9E08-E2E75C00CA9A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87102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686A7-0484-40F0-AD68-FB2308D7804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9AC87-97DC-479A-8117-5BFA677CB8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BF1C5-4FA5-496C-95C9-52659000C20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E453F-D864-4CBC-AE79-76C90E949BC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E98C4-17F8-413A-9140-5591DC4827B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30CE0-B801-4085-8F6E-5D0F59E380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9046B-0E75-4A27-813A-3C9FA2EBC5D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8D10A-7217-4442-A325-4F98920449F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1907E-0E9C-4DF7-BE3C-2154F9C0C41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D1315-E681-4AB1-BBE5-7F61415896A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D64A8-8039-413A-918C-772612C6682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2018-6-26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26910-1B01-4EF8-869D-13C84C3B72E4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547813" y="1254125"/>
            <a:ext cx="6416675" cy="92233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063919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第二十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四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1579245" y="3157855"/>
            <a:ext cx="7188835" cy="87588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en-US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sym typeface="+mn-ea"/>
              </a:rPr>
              <a:t>市委副书记、市长王德佳到我司调研党建工作相关情况报道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03</a:t>
            </a:r>
          </a:p>
          <a:p>
            <a:pPr algn="l">
              <a:lnSpc>
                <a:spcPct val="150000"/>
              </a:lnSpc>
              <a:defRPr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sym typeface="+mn-ea"/>
              </a:rPr>
              <a:t>追寻</a:t>
            </a:r>
            <a:r>
              <a:rPr lang="zh-CN" altLang="en-US" b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sym typeface="+mn-ea"/>
              </a:rPr>
              <a:t>红色记忆   传承革命精神                                                               </a:t>
            </a:r>
            <a:r>
              <a:rPr lang="en-US" altLang="zh-CN" b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sym typeface="+mn-ea"/>
              </a:rPr>
              <a:t>——  </a:t>
            </a:r>
            <a:r>
              <a:rPr lang="en-US" altLang="zh-CN" b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sym typeface="+mn-ea"/>
              </a:rPr>
              <a:t>06</a:t>
            </a:r>
            <a:endParaRPr lang="en-US" altLang="zh-CN" b="1" noProof="1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"/>
            <a:ext cx="9144000" cy="516702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67544" y="310704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市委副书记、市长王德佳到我司调研党建工作相关情况报道</a:t>
            </a:r>
            <a:endParaRPr lang="en-US" altLang="zh-CN" sz="2400" dirty="0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96144" y="772369"/>
            <a:ext cx="7895728" cy="4078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6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21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日下午，市委副书记、市长王德佳一行深入我司重点就我司党建工作情况进行专题调研。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我司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党委副书记孟京红，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研发品保中心总经理张海，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服务保障中心总经理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陈琳琳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党群工作部部长陆璐接待了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王德佳市长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。王德佳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首先听取了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张海总经理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关于公司产品及经营情况介绍，之后在党群工作部部长陆璐的引领下来到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313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党员活动室，陆部长汇报了公司党委概况、党员活动室建设情况、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党建活动开展情况及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如何实现党建与企业发展互促双赢。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王德佳市长听取汇报并认真查看了公司党员活动阵地、党员风采展示板，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对公司党建组织制度健全、专人专职负责、党建促进经营等工作给予充分肯定。他指出，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当前非公企业已经成为我市经济发展的重要支撑，吸纳就业的主要渠道和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创业创新的主体力量，要充分发挥党组织的政治核心作用和政治引领作用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，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"/>
            <a:ext cx="9144000" cy="5167024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619076" y="339502"/>
            <a:ext cx="7776864" cy="2749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切实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把党的政治优势转化为发展优势，把组织活力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转化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发展活力，促进非公企业健康发展。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市委副书记、市长王德佳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来访并对我司党建工作进行具体指导，是对我司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党建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工作的高度认可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。我司将以此次调研为契机，加强党建工作推动力，积极探索、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竭忠尽智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、发挥党员先锋模范作用，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为实现公司既定目标，为阳光能源创造辉煌而努力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奋斗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……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"/>
            <a:ext cx="9144000" cy="5167024"/>
          </a:xfrm>
          <a:prstGeom prst="rect">
            <a:avLst/>
          </a:prstGeom>
        </p:spPr>
      </p:pic>
      <p:pic>
        <p:nvPicPr>
          <p:cNvPr id="3" name="图片 2" descr="1539489606_meitu_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790" y="1203325"/>
            <a:ext cx="8440420" cy="273748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62980" y="483518"/>
            <a:ext cx="821804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553226" y="151138"/>
            <a:ext cx="40286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noProof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追寻红色记忆  传承革命精神</a:t>
            </a:r>
            <a:endParaRPr lang="zh-CN" altLang="en-US" sz="2400" b="1" noProof="1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2980" y="469293"/>
            <a:ext cx="8218040" cy="4477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8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建党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周年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之际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，为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增强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党员党性修养，学习中国革命精神，提升党员队伍的战斗力、执行力，充分发挥党员在工作中的先锋模范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作用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6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22-23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，集团党委组织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党员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到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河北保定雄安县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参观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爱国主义教育基地冉庄地道战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遗址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，白洋淀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雁翎队纪念馆。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ts val="38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22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日下午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，党员们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抵达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冉庄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地道战遗址前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，在纪念馆门前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举行了庄严肃穆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的新党员宣誓、老党员重温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誓词仪式，仪式由党群工作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部黄金婷主持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，在国歌激昂的乐声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中宣誓仪式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正式开始，全体参加活动的党员、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积极分子高举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右拳共同咏颂入党誓词，气势磅礴、声音响彻云霄，体现了党员们热爱祖国、热爱党，随时准备为党和人民牺牲一切的坚定信念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；仪式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结束后，积极分子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代表李恒发言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，发言中表示要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时刻牢记入党誓言，发扬党的优良传统，铭记革命先烈的丰功伟绩，坚定信念、勤奋学习、立足本职，以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一名正式党员的标准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83260" y="52705"/>
            <a:ext cx="814133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严格要求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自己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积极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发挥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党员的先锋模范作用，表达了为公司发展做贡献的决心；最后党群工作部陆璐部长讲话，仪式在国际歌乐声中落下帷幕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    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仪式结束后，党员们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在讲解员的带领下参观了冉庄地道战纪念馆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在一件件抗日的历史实物面前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们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不时驻足沉思，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感叹革命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先辈的热血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忠魂。实地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进入地道遗址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，亲身感受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革命先烈不畏强暴、奋勇抗敌的决心和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劳动人民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</a:rPr>
              <a:t>取得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抗战胜利所付出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的艰辛，所展示的聪明才智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23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日上午，党员们来到雁翎队纪念馆，在展馆内认真观看了一幅幅历史照片、一幕幕战斗场景，用心聆听一个个感人至深的雁翎英雄故事，细细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体会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70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多年前烽火岁月中抗日队员的英勇与功绩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；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小渔船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、火炮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、步枪、电台等实物以及大量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历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史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照片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把大家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又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681348" y="483517"/>
            <a:ext cx="7781304" cy="3876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带回到了硝烟弥漫的抗日战争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年代。党员们钦佩于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先烈们在当年如此艰苦的条件下，因地制宜，开动脑筋，发明创造出了如此神奇的战斗武器与工具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，并把这种精神深深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融入到贡献公司的热血之中。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ts val="36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通过今年的党员活动，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党员们接受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了一次良好的爱国主义教育，缅怀革命先烈的丰功伟绩，接受红色教育精神的洗礼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，明确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如何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将奋斗精神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付诸于实际行动中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时刻牢记党员责任，用行动彰显党员先进性，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做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一名有担当有做为的合格党员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。在“诚信、创新、竞争、卓越”的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理念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指引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下，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开拓进取、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迎难而上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，以无私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奉献的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精神，蓬勃的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激情和干劲，迎接挑战，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谱写阳光能源绚丽的篇章！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313" y="483518"/>
            <a:ext cx="3239373" cy="447271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8" y="810576"/>
            <a:ext cx="8388424" cy="352234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2503" y="765820"/>
            <a:ext cx="5758994" cy="403477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250825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2018-6-26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三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电子报第二十三期</Template>
  <TotalTime>1</TotalTime>
  <Words>878</Words>
  <Application>Microsoft Office PowerPoint</Application>
  <PresentationFormat>全屏显示(16:9)</PresentationFormat>
  <Paragraphs>18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Arial</vt:lpstr>
      <vt:lpstr>宋体</vt:lpstr>
      <vt:lpstr>华文行楷</vt:lpstr>
      <vt:lpstr>微软雅黑</vt:lpstr>
      <vt:lpstr>华文仿宋</vt:lpstr>
      <vt:lpstr>华文中宋</vt:lpstr>
      <vt:lpstr>仿宋_GB2312</vt:lpstr>
      <vt:lpstr>Calibri</vt:lpstr>
      <vt:lpstr>仿宋</vt:lpstr>
      <vt:lpstr>电子报第二十三期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51</cp:revision>
  <dcterms:created xsi:type="dcterms:W3CDTF">2018-06-25T02:30:00Z</dcterms:created>
  <dcterms:modified xsi:type="dcterms:W3CDTF">2018-06-26T00:24:03Z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