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3"/>
    <p:sldId id="290" r:id="rId4"/>
    <p:sldId id="297" r:id="rId5"/>
    <p:sldId id="299" r:id="rId6"/>
    <p:sldId id="298" r:id="rId7"/>
    <p:sldId id="291" r:id="rId8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华文行楷" panose="02010800040101010101" pitchFamily="2" charset="-122"/>
      <p:regular r:id="rId17"/>
    </p:embeddedFont>
    <p:embeddedFont>
      <p:font typeface="华文中宋" panose="02010600040101010101" pitchFamily="2" charset="-122"/>
      <p:regular r:id="rId18"/>
    </p:embeddedFont>
    <p:embeddedFont>
      <p:font typeface="微软雅黑" panose="020B0503020204020204" pitchFamily="34" charset="-122"/>
      <p:regular r:id="rId19"/>
    </p:embeddedFont>
    <p:embeddedFont>
      <p:font typeface="仿宋" panose="02010609060101010101" charset="-122"/>
      <p:regular r:id="rId20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17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font" Target="fonts/font8.fntdata"/><Relationship Id="rId2" Type="http://schemas.openxmlformats.org/officeDocument/2006/relationships/theme" Target="theme/theme1.xml"/><Relationship Id="rId19" Type="http://schemas.openxmlformats.org/officeDocument/2006/relationships/font" Target="fonts/font7.fntdata"/><Relationship Id="rId18" Type="http://schemas.openxmlformats.org/officeDocument/2006/relationships/font" Target="fonts/font6.fntdata"/><Relationship Id="rId17" Type="http://schemas.openxmlformats.org/officeDocument/2006/relationships/font" Target="fonts/font5.fntdata"/><Relationship Id="rId16" Type="http://schemas.openxmlformats.org/officeDocument/2006/relationships/font" Target="fonts/font4.fntdata"/><Relationship Id="rId15" Type="http://schemas.openxmlformats.org/officeDocument/2006/relationships/font" Target="fonts/font3.fntdata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66307" y="4299942"/>
            <a:ext cx="3149600" cy="645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年第七期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25" y="-3100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359400" y="3124200"/>
            <a:ext cx="357695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走进阳光    笔墨迎春        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en-US" altLang="zh-CN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捕获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-12065" y="-19685"/>
            <a:ext cx="9175750" cy="514032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196850" y="-74295"/>
            <a:ext cx="8790305" cy="5169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266700" algn="l">
              <a:lnSpc>
                <a:spcPct val="150000"/>
              </a:lnSpc>
            </a:pPr>
            <a:r>
              <a:rPr lang="en-US" altLang="zh-CN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                                   </a:t>
            </a:r>
            <a:r>
              <a:rPr lang="zh-CN" altLang="en-US" sz="2400" b="1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走进阳光 笔墨迎春</a:t>
            </a:r>
            <a:r>
              <a:rPr lang="zh-CN" altLang="en-US" sz="1400" b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1400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宋体" panose="02010600030101010101" pitchFamily="2" charset="-122"/>
              </a:rPr>
              <a:t>小年已至，年味渐浓。今天，锦州市总工会、锦州市职工书画协会的多名书法家来到锦州阳光能源有限公司，开展了“走进阳光、笔墨迎春”送春联到员工手中的活动，现场挥毫泼墨，写下了一幅幅寓意着欢乐、吉祥的春联，免费赠送给前来各位员工。    上午</a:t>
            </a:r>
            <a:r>
              <a:rPr lang="en-US" altLang="zh-CN" sz="1400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宋体" panose="02010600030101010101" pitchFamily="2" charset="-122"/>
              </a:rPr>
              <a:t>10</a:t>
            </a:r>
            <a:r>
              <a:rPr lang="zh-CN" altLang="en-US" sz="1400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宋体" panose="02010600030101010101" pitchFamily="2" charset="-122"/>
              </a:rPr>
              <a:t>时，当书法家们来到公司一楼职工书屋时，早已在书屋等待的员工们感激之情溢于言表。市职工书画协会的郑老师告诉我们，“每逢新春佳节到来之际，中国人都有着写春联贴春联的历史习惯，因此我们每年都会开展送春联的活动，为我们职工群众免费写春联、送祝福。这不仅有利于弘扬中国传统文化，同时也为广大员工送去精神粮食，使员工在观赏春联的过程中学习和继承传统文化，享受文化大餐。”    来公司前，书法家们收集了大量吉祥祝福春联语句，并针对职工需求，现场创作。两个多小时下来，书法家们来不及休息，没顾上喝口水，一口气为职工们书写了</a:t>
            </a:r>
            <a:r>
              <a:rPr lang="en-US" altLang="zh-CN" sz="1400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宋体" panose="02010600030101010101" pitchFamily="2" charset="-122"/>
              </a:rPr>
              <a:t>30</a:t>
            </a:r>
            <a:r>
              <a:rPr lang="zh-CN" altLang="en-US" sz="1400" b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宋体" panose="02010600030101010101" pitchFamily="2" charset="-122"/>
              </a:rPr>
              <a:t>余副春联。“一帆风顺年年好，万事如意步步高”、   “春临大地百花艳，节至人间万象新” 一幅幅春联刚劲有力、磅礴大气，行书、隶书、楷书、篆书风格各异、气韵生动。一副副吉祥喜庆、墨宝飘香的春联让职工们欣喜不已，“春联好，书法家们字写得更好”“老师们什么时候有时间开设书法班，我们也要学习书法，传承祖国文化”。”收到春联的职工们高兴地说。    据了解，锦州市职工书画协会已连续四年组织义务书写赠送春联活动，把新春祝福写进春联里，把吉祥如意送到千家万户。</a:t>
            </a:r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捕获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-12065" y="-19685"/>
            <a:ext cx="9175750" cy="5140325"/>
          </a:xfrm>
          <a:prstGeom prst="rect">
            <a:avLst/>
          </a:prstGeom>
        </p:spPr>
      </p:pic>
      <p:pic>
        <p:nvPicPr>
          <p:cNvPr id="5" name="图片 4" descr="3067758426416936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60" y="474980"/>
            <a:ext cx="4335780" cy="4100195"/>
          </a:xfrm>
          <a:prstGeom prst="rect">
            <a:avLst/>
          </a:prstGeom>
        </p:spPr>
      </p:pic>
      <p:pic>
        <p:nvPicPr>
          <p:cNvPr id="7" name="图片 6" descr="3689193119023687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7460" y="474980"/>
            <a:ext cx="3074670" cy="41001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捕获"/>
          <p:cNvPicPr/>
          <p:nvPr/>
        </p:nvPicPr>
        <p:blipFill>
          <a:blip r:embed="rId1"/>
          <a:srcRect/>
          <a:stretch>
            <a:fillRect/>
          </a:stretch>
        </p:blipFill>
        <p:spPr>
          <a:xfrm>
            <a:off x="-12065" y="-19685"/>
            <a:ext cx="9175750" cy="5140325"/>
          </a:xfrm>
          <a:prstGeom prst="rect">
            <a:avLst/>
          </a:prstGeom>
        </p:spPr>
      </p:pic>
      <p:pic>
        <p:nvPicPr>
          <p:cNvPr id="4" name="图片 3" descr="6775186273964741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075" y="875665"/>
            <a:ext cx="2744470" cy="3660775"/>
          </a:xfrm>
          <a:prstGeom prst="rect">
            <a:avLst/>
          </a:prstGeom>
        </p:spPr>
      </p:pic>
      <p:pic>
        <p:nvPicPr>
          <p:cNvPr id="5" name="图片 4" descr="5925342209125625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" y="875030"/>
            <a:ext cx="4745355" cy="36614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40890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2018-2-8</a:t>
            </a:r>
            <a:endParaRPr lang="en-US" altLang="zh-CN" sz="3200" b="1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五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电子报第五期</Template>
  <TotalTime>0</TotalTime>
  <Words>701</Words>
  <Application>WPS 演示</Application>
  <PresentationFormat>全屏显示(16:9)</PresentationFormat>
  <Paragraphs>14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2" baseType="lpstr">
      <vt:lpstr>Arial</vt:lpstr>
      <vt:lpstr>宋体</vt:lpstr>
      <vt:lpstr>Wingdings</vt:lpstr>
      <vt:lpstr>Calibri</vt:lpstr>
      <vt:lpstr>华文行楷</vt:lpstr>
      <vt:lpstr>华文中宋</vt:lpstr>
      <vt:lpstr>仿宋_GB2312</vt:lpstr>
      <vt:lpstr>微软雅黑</vt:lpstr>
      <vt:lpstr>Arial Unicode MS</vt:lpstr>
      <vt:lpstr>华文琥珀</vt:lpstr>
      <vt:lpstr>华文楷体</vt:lpstr>
      <vt:lpstr>华文隶书</vt:lpstr>
      <vt:lpstr>幼圆</vt:lpstr>
      <vt:lpstr>华文仿宋</vt:lpstr>
      <vt:lpstr>仿宋</vt:lpstr>
      <vt:lpstr>电子报第五期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Administrator</cp:lastModifiedBy>
  <cp:revision>28</cp:revision>
  <dcterms:created xsi:type="dcterms:W3CDTF">2018-02-01T05:53:00Z</dcterms:created>
  <dcterms:modified xsi:type="dcterms:W3CDTF">2018-02-08T07:48:16Z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