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60" r:id="rId2"/>
    <p:sldId id="257" r:id="rId3"/>
    <p:sldId id="263" r:id="rId4"/>
    <p:sldId id="264" r:id="rId5"/>
    <p:sldId id="265" r:id="rId6"/>
    <p:sldId id="266" r:id="rId7"/>
    <p:sldId id="262" r:id="rId8"/>
  </p:sldIdLst>
  <p:sldSz cx="9144000" cy="5143500" type="screen16x9"/>
  <p:notesSz cx="6834188" cy="9979025"/>
  <p:embeddedFontLst>
    <p:embeddedFont>
      <p:font typeface="仿宋" panose="02010600030101010101" charset="-122"/>
      <p:regular r:id="rId10"/>
    </p:embeddedFont>
    <p:embeddedFont>
      <p:font typeface="微软雅黑" panose="020B0503020204020204" pitchFamily="34" charset="-122"/>
      <p:regular r:id="rId11"/>
      <p:bold r:id="rId12"/>
    </p:embeddedFont>
    <p:embeddedFont>
      <p:font typeface="华文行楷" panose="02010800040101010101" pitchFamily="2" charset="-122"/>
      <p:regular r:id="rId13"/>
    </p:embeddedFont>
    <p:embeddedFont>
      <p:font typeface="华文中宋" panose="02010600040101010101" pitchFamily="2" charset="-122"/>
      <p:regular r:id="rId14"/>
    </p:embeddedFont>
    <p:embeddedFont>
      <p:font typeface="仿宋_GB2312" panose="02010609030101010101" pitchFamily="49" charset="-122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>
        <p:scale>
          <a:sx n="75" d="100"/>
          <a:sy n="75" d="100"/>
        </p:scale>
        <p:origin x="-1014" y="-4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125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05ADF3A0-C8F9-4D3C-AC9D-EA2A4AE5931B}" type="datetimeFigureOut">
              <a:rPr lang="zh-CN" altLang="en-US"/>
              <a:t>2018-1-12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3419" y="4740037"/>
            <a:ext cx="5467350" cy="4490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342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125" y="9478342"/>
            <a:ext cx="2961481" cy="49895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D4817743-C40A-4BA8-9095-DFD4625A4DB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2122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098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409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9010FEBD-92C1-46F0-82E5-ECB1AA44B79D}" type="slidenum">
              <a:rPr lang="zh-CN" altLang="en-US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36B2B-9189-44CA-8981-7E38EF4AE0C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B8019-76AA-4F5E-8C4C-E0475038C51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1BFC8-FABF-4639-A886-600D157AEDE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CD293-3DCD-48A1-985F-7294EB30C98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29ED6-7481-4EE9-BC13-F3C50CCF1EA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354F5-0FCF-49F0-9FFF-2DFA116CB36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F220D-EA95-4F19-A508-5AFFB14E4C8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8CAB1-54E6-4D3C-A486-262090BA03F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2FBD7-F335-4B4C-A072-90A45E1A272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FDDC9-1C96-4FC8-BABF-5371B69EAA7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0D104-1C3F-42F1-9FD6-7FC8EAA6343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9ECAD10-514B-4F70-A44E-7AFDB2443A61}" type="datetimeFigureOut">
              <a:rPr lang="zh-CN" altLang="en-US"/>
              <a:t>2018-1-12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585F27F-3B9E-4ADA-850A-3C3718FA3BB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431" y="1347616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5" name="矩形 4"/>
          <p:cNvSpPr/>
          <p:nvPr/>
        </p:nvSpPr>
        <p:spPr>
          <a:xfrm>
            <a:off x="5724128" y="4392287"/>
            <a:ext cx="3179051" cy="646319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fontAlgn="auto"/>
            <a:r>
              <a:rPr lang="en-US" altLang="zh-CN" sz="3600" b="1" noProof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年第二期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内容占位符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53" y="0"/>
            <a:ext cx="9172576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3367465" y="3003798"/>
            <a:ext cx="5671616" cy="50546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凝心聚力、共创辉煌、拼搏奋进、共享喜悦</a:t>
            </a:r>
            <a:r>
              <a:rPr lang="en-US" altLang="zh-CN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——  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90525" y="730250"/>
            <a:ext cx="8470265" cy="3681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ts val="2800"/>
              </a:lnSpc>
            </a:pPr>
            <a:r>
              <a:rPr lang="en-US" altLang="zh-CN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  <a:cs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为</a:t>
            </a:r>
            <a:r>
              <a:rPr lang="zh-CN" altLang="zh-CN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传达司务会会议</a:t>
            </a:r>
            <a:r>
              <a:rPr lang="zh-CN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精神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，布置</a:t>
            </a:r>
            <a:r>
              <a:rPr lang="en-US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2018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年具体</a:t>
            </a: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工作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，</a:t>
            </a:r>
            <a:r>
              <a:rPr lang="en-US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1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月</a:t>
            </a:r>
            <a:r>
              <a:rPr lang="en-US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11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日下午</a:t>
            </a: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，</a:t>
            </a:r>
            <a:r>
              <a:rPr lang="zh-CN" altLang="zh-CN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在办公楼二楼西侧会议室召开了</a:t>
            </a:r>
            <a:r>
              <a:rPr lang="zh-CN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集团</a:t>
            </a:r>
            <a:r>
              <a:rPr lang="en-US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2018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年第一次</a:t>
            </a:r>
            <a:r>
              <a:rPr lang="zh-CN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中层</a:t>
            </a:r>
            <a:r>
              <a:rPr lang="zh-CN" altLang="zh-CN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以上人员会议，本次会议由总经理主持。</a:t>
            </a:r>
            <a:r>
              <a:rPr lang="zh-CN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总经理在讲话中首先</a:t>
            </a:r>
            <a:r>
              <a:rPr lang="zh-CN" altLang="zh-CN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传达了</a:t>
            </a:r>
            <a:r>
              <a:rPr lang="en-US" altLang="zh-CN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1</a:t>
            </a: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月</a:t>
            </a:r>
            <a:r>
              <a:rPr lang="en-US" altLang="zh-CN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10</a:t>
            </a: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日</a:t>
            </a:r>
            <a:r>
              <a:rPr lang="zh-CN" altLang="zh-CN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司务会精神，总结</a:t>
            </a:r>
            <a:r>
              <a:rPr lang="en-US" altLang="zh-CN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2017</a:t>
            </a:r>
            <a:r>
              <a:rPr lang="zh-CN" altLang="en-US" sz="1600" b="1" dirty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年各专业公司目标完成情况，布置总结大会相关工作，根据新修改的组织架构实施竞聘方案等八项近期具体工作。</a:t>
            </a:r>
            <a:endParaRPr lang="zh-CN" altLang="zh-CN" sz="1600" b="1" dirty="0" smtClean="0">
              <a:latin typeface="仿宋" panose="02010609060101010101" pitchFamily="49" charset="-122"/>
              <a:ea typeface="仿宋" panose="02010609060101010101" pitchFamily="49" charset="-122"/>
              <a:cs typeface="仿宋" panose="02010609060101010101" pitchFamily="49" charset="-122"/>
            </a:endParaRPr>
          </a:p>
          <a:p>
            <a:pPr eaLnBrk="1" hangingPunct="1">
              <a:lnSpc>
                <a:spcPts val="2800"/>
              </a:lnSpc>
            </a:pPr>
            <a:r>
              <a:rPr lang="zh-CN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    总经理讲话振奋人心，工作</a:t>
            </a:r>
            <a:r>
              <a:rPr lang="zh-CN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布置详细具体，</a:t>
            </a:r>
            <a:r>
              <a:rPr lang="zh-CN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使在座的各位中层管理人员对公司前景充满信心。总经理讲话后，董事长做重要讲话。</a:t>
            </a:r>
          </a:p>
          <a:p>
            <a:pPr eaLnBrk="1" hangingPunct="1">
              <a:lnSpc>
                <a:spcPts val="2800"/>
              </a:lnSpc>
            </a:pPr>
            <a:r>
              <a:rPr lang="zh-CN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    讲话分为</a:t>
            </a:r>
            <a:r>
              <a:rPr lang="zh-CN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五方面内容，</a:t>
            </a:r>
            <a:r>
              <a:rPr lang="zh-CN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首先以公司工作如动车高速运行的比喻为开头，分别从改革传承以往成果；进一步深化创新；与时俱进完善职能部门职责；为全员搭建平台；以服从大局为重等。希望在座的各位中层以上领导把责任担起来，把工作做到位，并影响带动身边的同事，举全员之力凝心聚力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  <a:cs typeface="仿宋" panose="02010609060101010101" pitchFamily="49" charset="-122"/>
              </a:rPr>
              <a:t>、拼搏奋进，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共创阳光能源明天的辉煌，共享</a:t>
            </a:r>
            <a:r>
              <a:rPr lang="en-US" altLang="zh-CN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2020</a:t>
            </a:r>
            <a:r>
              <a:rPr lang="zh-CN" altLang="en-US" sz="1600" b="1" dirty="0" smtClean="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胜利喜悦的甘露！</a:t>
            </a:r>
            <a:endParaRPr lang="zh-CN" altLang="en-US" sz="1600" b="1" dirty="0">
              <a:latin typeface="仿宋" panose="02010609060101010101" pitchFamily="49" charset="-122"/>
              <a:ea typeface="仿宋" panose="02010609060101010101" pitchFamily="49" charset="-122"/>
              <a:cs typeface="仿宋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11660" y="336103"/>
            <a:ext cx="5760640" cy="445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凝心聚力、</a:t>
            </a:r>
            <a:r>
              <a:rPr lang="zh-CN" altLang="en-US" sz="23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共创辉煌、拼搏奋进、共享喜悦</a:t>
            </a:r>
            <a:endParaRPr lang="zh-CN" altLang="en-US" sz="2300" dirty="0">
              <a:solidFill>
                <a:schemeClr val="accent2">
                  <a:lumMod val="75000"/>
                </a:scheme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584069" y="3897918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董事长做重要讲话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567003"/>
            <a:ext cx="4149080" cy="31118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549756" y="3910618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总经理做重要讲话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787" y="627534"/>
            <a:ext cx="4032447" cy="30243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059832" y="3795886"/>
            <a:ext cx="3262432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000" b="1" dirty="0">
                <a:solidFill>
                  <a:srgbClr val="0070C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全体中层以上人员会议现场</a:t>
            </a:r>
            <a:endParaRPr lang="en-US" altLang="zh-CN" sz="2000" b="1" dirty="0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280" y="898198"/>
            <a:ext cx="3694720" cy="277104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516" y="898198"/>
            <a:ext cx="3694720" cy="2771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3" descr="C:\Users\Administrator\Desktop\捕获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矩形 2"/>
          <p:cNvSpPr>
            <a:spLocks noChangeArrowheads="1"/>
          </p:cNvSpPr>
          <p:nvPr/>
        </p:nvSpPr>
        <p:spPr bwMode="auto">
          <a:xfrm>
            <a:off x="107950" y="4300538"/>
            <a:ext cx="2291715" cy="582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2018-1-12</a:t>
            </a:r>
            <a:endParaRPr lang="zh-CN" altLang="en-US" sz="32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一期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电子报第一期</Template>
  <TotalTime>8</TotalTime>
  <Words>279</Words>
  <Application>Microsoft Office PowerPoint</Application>
  <PresentationFormat>全屏显示(16:9)</PresentationFormat>
  <Paragraphs>12</Paragraphs>
  <Slides>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Arial</vt:lpstr>
      <vt:lpstr>宋体</vt:lpstr>
      <vt:lpstr>仿宋</vt:lpstr>
      <vt:lpstr>微软雅黑</vt:lpstr>
      <vt:lpstr>华文行楷</vt:lpstr>
      <vt:lpstr>华文中宋</vt:lpstr>
      <vt:lpstr>仿宋_GB2312</vt:lpstr>
      <vt:lpstr>Calibri</vt:lpstr>
      <vt:lpstr>电子报第一期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19</cp:revision>
  <dcterms:created xsi:type="dcterms:W3CDTF">2018-01-11T02:44:00Z</dcterms:created>
  <dcterms:modified xsi:type="dcterms:W3CDTF">2018-01-12T01:14:47Z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